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6"/>
    <p:sldMasterId id="2147483734" r:id="rId7"/>
    <p:sldMasterId id="2147483740" r:id="rId8"/>
    <p:sldMasterId id="2147483750" r:id="rId9"/>
  </p:sldMasterIdLst>
  <p:notesMasterIdLst>
    <p:notesMasterId r:id="rId15"/>
  </p:notesMasterIdLst>
  <p:sldIdLst>
    <p:sldId id="300" r:id="rId10"/>
    <p:sldId id="308" r:id="rId11"/>
    <p:sldId id="297" r:id="rId12"/>
    <p:sldId id="303" r:id="rId13"/>
    <p:sldId id="302" r:id="rId14"/>
  </p:sldIdLst>
  <p:sldSz cx="7772400" cy="10058400"/>
  <p:notesSz cx="6858000" cy="9144000"/>
  <p:defaultTextStyle>
    <a:defPPr>
      <a:defRPr lang="en-US"/>
    </a:defPPr>
    <a:lvl1pPr marL="0" algn="l" defTabSz="905532" rtl="0" eaLnBrk="1" latinLnBrk="0" hangingPunct="1">
      <a:defRPr sz="1800" kern="1200">
        <a:solidFill>
          <a:schemeClr val="tx1"/>
        </a:solidFill>
        <a:latin typeface="+mn-lt"/>
        <a:ea typeface="+mn-ea"/>
        <a:cs typeface="+mn-cs"/>
      </a:defRPr>
    </a:lvl1pPr>
    <a:lvl2pPr marL="452765" algn="l" defTabSz="905532" rtl="0" eaLnBrk="1" latinLnBrk="0" hangingPunct="1">
      <a:defRPr sz="1800" kern="1200">
        <a:solidFill>
          <a:schemeClr val="tx1"/>
        </a:solidFill>
        <a:latin typeface="+mn-lt"/>
        <a:ea typeface="+mn-ea"/>
        <a:cs typeface="+mn-cs"/>
      </a:defRPr>
    </a:lvl2pPr>
    <a:lvl3pPr marL="905532" algn="l" defTabSz="905532" rtl="0" eaLnBrk="1" latinLnBrk="0" hangingPunct="1">
      <a:defRPr sz="1800" kern="1200">
        <a:solidFill>
          <a:schemeClr val="tx1"/>
        </a:solidFill>
        <a:latin typeface="+mn-lt"/>
        <a:ea typeface="+mn-ea"/>
        <a:cs typeface="+mn-cs"/>
      </a:defRPr>
    </a:lvl3pPr>
    <a:lvl4pPr marL="1358297" algn="l" defTabSz="905532" rtl="0" eaLnBrk="1" latinLnBrk="0" hangingPunct="1">
      <a:defRPr sz="1800" kern="1200">
        <a:solidFill>
          <a:schemeClr val="tx1"/>
        </a:solidFill>
        <a:latin typeface="+mn-lt"/>
        <a:ea typeface="+mn-ea"/>
        <a:cs typeface="+mn-cs"/>
      </a:defRPr>
    </a:lvl4pPr>
    <a:lvl5pPr marL="1811062" algn="l" defTabSz="905532" rtl="0" eaLnBrk="1" latinLnBrk="0" hangingPunct="1">
      <a:defRPr sz="1800" kern="1200">
        <a:solidFill>
          <a:schemeClr val="tx1"/>
        </a:solidFill>
        <a:latin typeface="+mn-lt"/>
        <a:ea typeface="+mn-ea"/>
        <a:cs typeface="+mn-cs"/>
      </a:defRPr>
    </a:lvl5pPr>
    <a:lvl6pPr marL="2263828" algn="l" defTabSz="905532" rtl="0" eaLnBrk="1" latinLnBrk="0" hangingPunct="1">
      <a:defRPr sz="1800" kern="1200">
        <a:solidFill>
          <a:schemeClr val="tx1"/>
        </a:solidFill>
        <a:latin typeface="+mn-lt"/>
        <a:ea typeface="+mn-ea"/>
        <a:cs typeface="+mn-cs"/>
      </a:defRPr>
    </a:lvl6pPr>
    <a:lvl7pPr marL="2716593" algn="l" defTabSz="905532" rtl="0" eaLnBrk="1" latinLnBrk="0" hangingPunct="1">
      <a:defRPr sz="1800" kern="1200">
        <a:solidFill>
          <a:schemeClr val="tx1"/>
        </a:solidFill>
        <a:latin typeface="+mn-lt"/>
        <a:ea typeface="+mn-ea"/>
        <a:cs typeface="+mn-cs"/>
      </a:defRPr>
    </a:lvl7pPr>
    <a:lvl8pPr marL="3169360" algn="l" defTabSz="905532" rtl="0" eaLnBrk="1" latinLnBrk="0" hangingPunct="1">
      <a:defRPr sz="1800" kern="1200">
        <a:solidFill>
          <a:schemeClr val="tx1"/>
        </a:solidFill>
        <a:latin typeface="+mn-lt"/>
        <a:ea typeface="+mn-ea"/>
        <a:cs typeface="+mn-cs"/>
      </a:defRPr>
    </a:lvl8pPr>
    <a:lvl9pPr marL="3622125" algn="l" defTabSz="90553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736">
          <p15:clr>
            <a:srgbClr val="A4A3A4"/>
          </p15:clr>
        </p15:guide>
        <p15:guide id="2" pos="2160">
          <p15:clr>
            <a:srgbClr val="A4A3A4"/>
          </p15:clr>
        </p15:guide>
        <p15:guide id="3" orient="horz" pos="2448">
          <p15:clr>
            <a:srgbClr val="A4A3A4"/>
          </p15:clr>
        </p15:guide>
        <p15:guide id="4" orient="horz" pos="1300">
          <p15:clr>
            <a:srgbClr val="A4A3A4"/>
          </p15:clr>
        </p15:guide>
        <p15:guide id="5" orient="horz" pos="1876">
          <p15:clr>
            <a:srgbClr val="A4A3A4"/>
          </p15:clr>
        </p15:guide>
        <p15:guide id="6" orient="horz" pos="3024">
          <p15:clr>
            <a:srgbClr val="A4A3A4"/>
          </p15:clr>
        </p15:guide>
        <p15:guide id="7" orient="horz" pos="3600">
          <p15:clr>
            <a:srgbClr val="A4A3A4"/>
          </p15:clr>
        </p15:guide>
        <p15:guide id="8" orient="horz" pos="4176">
          <p15:clr>
            <a:srgbClr val="A4A3A4"/>
          </p15:clr>
        </p15:guide>
        <p15:guide id="9" orient="horz" pos="724">
          <p15:clr>
            <a:srgbClr val="A4A3A4"/>
          </p15:clr>
        </p15:guide>
        <p15:guide id="10" pos="2020">
          <p15:clr>
            <a:srgbClr val="A4A3A4"/>
          </p15:clr>
        </p15:guide>
        <p15:guide id="11" pos="292">
          <p15:clr>
            <a:srgbClr val="A4A3A4"/>
          </p15:clr>
        </p15:guide>
        <p15:guide id="12" pos="588">
          <p15:clr>
            <a:srgbClr val="A4A3A4"/>
          </p15:clr>
        </p15:guide>
        <p15:guide id="13" pos="872">
          <p15:clr>
            <a:srgbClr val="A4A3A4"/>
          </p15:clr>
        </p15:guide>
        <p15:guide id="14" pos="1156">
          <p15:clr>
            <a:srgbClr val="A4A3A4"/>
          </p15:clr>
        </p15:guide>
        <p15:guide id="15" pos="1444">
          <p15:clr>
            <a:srgbClr val="A4A3A4"/>
          </p15:clr>
        </p15:guide>
        <p15:guide id="16" pos="1732">
          <p15:clr>
            <a:srgbClr val="A4A3A4"/>
          </p15:clr>
        </p15:guide>
        <p15:guide id="17" pos="2312">
          <p15:clr>
            <a:srgbClr val="A4A3A4"/>
          </p15:clr>
        </p15:guide>
        <p15:guide id="18" pos="2600">
          <p15:clr>
            <a:srgbClr val="A4A3A4"/>
          </p15:clr>
        </p15:guide>
        <p15:guide id="19" pos="2168">
          <p15:clr>
            <a:srgbClr val="A4A3A4"/>
          </p15:clr>
        </p15:guide>
        <p15:guide id="20" pos="2884">
          <p15:clr>
            <a:srgbClr val="A4A3A4"/>
          </p15:clr>
        </p15:guide>
        <p15:guide id="21" pos="3172">
          <p15:clr>
            <a:srgbClr val="A4A3A4"/>
          </p15:clr>
        </p15:guide>
        <p15:guide id="22" pos="3456">
          <p15:clr>
            <a:srgbClr val="A4A3A4"/>
          </p15:clr>
        </p15:guide>
        <p15:guide id="23" pos="3744">
          <p15:clr>
            <a:srgbClr val="A4A3A4"/>
          </p15:clr>
        </p15:guide>
        <p15:guide id="24" pos="4032">
          <p15:clr>
            <a:srgbClr val="A4A3A4"/>
          </p15:clr>
        </p15:guide>
        <p15:guide id="25" orient="horz" pos="4812">
          <p15:clr>
            <a:srgbClr val="A4A3A4"/>
          </p15:clr>
        </p15:guide>
        <p15:guide id="26" orient="horz" pos="2880">
          <p15:clr>
            <a:srgbClr val="A4A3A4"/>
          </p15:clr>
        </p15:guide>
        <p15:guide id="27" orient="horz" pos="5588">
          <p15:clr>
            <a:srgbClr val="A4A3A4"/>
          </p15:clr>
        </p15:guide>
        <p15:guide id="28" orient="horz" pos="150">
          <p15:clr>
            <a:srgbClr val="A4A3A4"/>
          </p15:clr>
        </p15:guide>
        <p15:guide id="29" pos="144">
          <p15:clr>
            <a:srgbClr val="A4A3A4"/>
          </p15:clr>
        </p15:guide>
        <p15:guide id="30" pos="2161">
          <p15:clr>
            <a:srgbClr val="A4A3A4"/>
          </p15:clr>
        </p15:guide>
        <p15:guide id="31" pos="4174">
          <p15:clr>
            <a:srgbClr val="A4A3A4"/>
          </p15:clr>
        </p15:guide>
        <p15:guide id="32" pos="253">
          <p15:clr>
            <a:srgbClr val="A4A3A4"/>
          </p15:clr>
        </p15:guide>
        <p15:guide id="33" orient="horz" pos="5690">
          <p15:clr>
            <a:srgbClr val="A4A3A4"/>
          </p15:clr>
        </p15:guide>
        <p15:guide id="34" orient="horz" pos="70">
          <p15:clr>
            <a:srgbClr val="A4A3A4"/>
          </p15:clr>
        </p15:guide>
        <p15:guide id="35" pos="216">
          <p15:clr>
            <a:srgbClr val="A4A3A4"/>
          </p15:clr>
        </p15:guide>
        <p15:guide id="36" pos="78">
          <p15:clr>
            <a:srgbClr val="A4A3A4"/>
          </p15:clr>
        </p15:guide>
        <p15:guide id="37" pos="4261">
          <p15:clr>
            <a:srgbClr val="A4A3A4"/>
          </p15:clr>
        </p15:guide>
        <p15:guide id="38" orient="horz" pos="1430">
          <p15:clr>
            <a:srgbClr val="A4A3A4"/>
          </p15:clr>
        </p15:guide>
        <p15:guide id="39" orient="horz" pos="6102">
          <p15:clr>
            <a:srgbClr val="A4A3A4"/>
          </p15:clr>
        </p15:guide>
        <p15:guide id="40" orient="horz" pos="652">
          <p15:clr>
            <a:srgbClr val="A4A3A4"/>
          </p15:clr>
        </p15:guide>
        <p15:guide id="41" pos="2448">
          <p15:clr>
            <a:srgbClr val="A4A3A4"/>
          </p15:clr>
        </p15:guide>
        <p15:guide id="42" pos="2289">
          <p15:clr>
            <a:srgbClr val="A4A3A4"/>
          </p15:clr>
        </p15:guide>
        <p15:guide id="43" pos="223">
          <p15:clr>
            <a:srgbClr val="A4A3A4"/>
          </p15:clr>
        </p15:guide>
        <p15:guide id="44" pos="2620">
          <p15:clr>
            <a:srgbClr val="A4A3A4"/>
          </p15:clr>
        </p15:guide>
        <p15:guide id="45" pos="2457">
          <p15:clr>
            <a:srgbClr val="A4A3A4"/>
          </p15:clr>
        </p15:guide>
        <p15:guide id="46" pos="4678">
          <p15:clr>
            <a:srgbClr val="A4A3A4"/>
          </p15:clr>
        </p15:guide>
        <p15:guide id="47" pos="244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2" name="Author" initials="A" lastIdx="19" clrIdx="1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E2E2E2"/>
    <a:srgbClr val="FFFFCC"/>
    <a:srgbClr val="3C3C3C"/>
    <a:srgbClr val="1678BA"/>
    <a:srgbClr val="13659D"/>
    <a:srgbClr val="292A26"/>
    <a:srgbClr val="6B6B6B"/>
    <a:srgbClr val="DDDDDD"/>
    <a:srgbClr val="5C2D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01" autoAdjust="0"/>
    <p:restoredTop sz="92571" autoAdjust="0"/>
  </p:normalViewPr>
  <p:slideViewPr>
    <p:cSldViewPr snapToGrid="0">
      <p:cViewPr>
        <p:scale>
          <a:sx n="75" d="100"/>
          <a:sy n="75" d="100"/>
        </p:scale>
        <p:origin x="-1704" y="232"/>
      </p:cViewPr>
      <p:guideLst>
        <p:guide orient="horz" pos="2736"/>
        <p:guide orient="horz" pos="2448"/>
        <p:guide orient="horz" pos="1300"/>
        <p:guide orient="horz" pos="1876"/>
        <p:guide orient="horz" pos="3024"/>
        <p:guide orient="horz" pos="3600"/>
        <p:guide orient="horz" pos="4176"/>
        <p:guide orient="horz" pos="724"/>
        <p:guide orient="horz" pos="4812"/>
        <p:guide orient="horz" pos="2880"/>
        <p:guide orient="horz" pos="5588"/>
        <p:guide orient="horz" pos="150"/>
        <p:guide orient="horz" pos="5690"/>
        <p:guide orient="horz" pos="70"/>
        <p:guide orient="horz" pos="1430"/>
        <p:guide orient="horz" pos="6102"/>
        <p:guide orient="horz" pos="652"/>
        <p:guide pos="2160"/>
        <p:guide pos="2020"/>
        <p:guide pos="292"/>
        <p:guide pos="588"/>
        <p:guide pos="872"/>
        <p:guide pos="1156"/>
        <p:guide pos="1444"/>
        <p:guide pos="1732"/>
        <p:guide pos="2312"/>
        <p:guide pos="2600"/>
        <p:guide pos="2168"/>
        <p:guide pos="2884"/>
        <p:guide pos="3172"/>
        <p:guide pos="3456"/>
        <p:guide pos="3744"/>
        <p:guide pos="4032"/>
        <p:guide pos="144"/>
        <p:guide pos="2161"/>
        <p:guide pos="4174"/>
        <p:guide pos="253"/>
        <p:guide pos="216"/>
        <p:guide pos="78"/>
        <p:guide pos="4261"/>
        <p:guide pos="2448"/>
        <p:guide pos="2289"/>
        <p:guide pos="223"/>
        <p:guide pos="2620"/>
        <p:guide pos="2457"/>
        <p:guide pos="4678"/>
        <p:guide pos="2449"/>
      </p:guideLst>
    </p:cSldViewPr>
  </p:slideViewPr>
  <p:notesTextViewPr>
    <p:cViewPr>
      <p:scale>
        <a:sx n="1" d="1"/>
        <a:sy n="1" d="1"/>
      </p:scale>
      <p:origin x="0" y="0"/>
    </p:cViewPr>
  </p:notesTextViewPr>
  <p:sorterViewPr>
    <p:cViewPr>
      <p:scale>
        <a:sx n="150" d="100"/>
        <a:sy n="150" d="100"/>
      </p:scale>
      <p:origin x="0" y="0"/>
    </p:cViewPr>
  </p:sorterViewPr>
  <p:gridSpacing cx="91439" cy="91439"/>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4.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Master" Target="slideMasters/slideMaster2.xml"/><Relationship Id="rId12" Type="http://schemas.openxmlformats.org/officeDocument/2006/relationships/slide" Target="slides/slide3.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2.xml"/><Relationship Id="rId5" Type="http://schemas.openxmlformats.org/officeDocument/2006/relationships/customXml" Target="../customXml/item5.xml"/><Relationship Id="rId15"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8AA8B47B-ED0B-4CD4-AEAC-BDB25FD291F8}" type="datetimeFigureOut">
              <a:rPr lang="en-US" smtClean="0"/>
              <a:t>5/25/2017</a:t>
            </a:fld>
            <a:endParaRPr lang="en-US" dirty="0"/>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C602A6-F98D-4852-A8AE-B98A87749435}" type="slidenum">
              <a:rPr lang="en-US" smtClean="0"/>
              <a:t>‹#›</a:t>
            </a:fld>
            <a:endParaRPr lang="en-US" dirty="0"/>
          </a:p>
        </p:txBody>
      </p:sp>
    </p:spTree>
    <p:extLst>
      <p:ext uri="{BB962C8B-B14F-4D97-AF65-F5344CB8AC3E}">
        <p14:creationId xmlns:p14="http://schemas.microsoft.com/office/powerpoint/2010/main" val="1563181552"/>
      </p:ext>
    </p:extLst>
  </p:cSld>
  <p:clrMap bg1="lt1" tx1="dk1" bg2="lt2" tx2="dk2" accent1="accent1" accent2="accent2" accent3="accent3" accent4="accent4" accent5="accent5" accent6="accent6" hlink="hlink" folHlink="folHlink"/>
  <p:notesStyle>
    <a:lvl1pPr marL="0" algn="l" defTabSz="905532" rtl="0" eaLnBrk="1" latinLnBrk="0" hangingPunct="1">
      <a:defRPr sz="1300" kern="1200">
        <a:solidFill>
          <a:schemeClr val="tx1"/>
        </a:solidFill>
        <a:latin typeface="+mn-lt"/>
        <a:ea typeface="+mn-ea"/>
        <a:cs typeface="+mn-cs"/>
      </a:defRPr>
    </a:lvl1pPr>
    <a:lvl2pPr marL="452765" algn="l" defTabSz="905532" rtl="0" eaLnBrk="1" latinLnBrk="0" hangingPunct="1">
      <a:defRPr sz="1300" kern="1200">
        <a:solidFill>
          <a:schemeClr val="tx1"/>
        </a:solidFill>
        <a:latin typeface="+mn-lt"/>
        <a:ea typeface="+mn-ea"/>
        <a:cs typeface="+mn-cs"/>
      </a:defRPr>
    </a:lvl2pPr>
    <a:lvl3pPr marL="905532" algn="l" defTabSz="905532" rtl="0" eaLnBrk="1" latinLnBrk="0" hangingPunct="1">
      <a:defRPr sz="1300" kern="1200">
        <a:solidFill>
          <a:schemeClr val="tx1"/>
        </a:solidFill>
        <a:latin typeface="+mn-lt"/>
        <a:ea typeface="+mn-ea"/>
        <a:cs typeface="+mn-cs"/>
      </a:defRPr>
    </a:lvl3pPr>
    <a:lvl4pPr marL="1358297" algn="l" defTabSz="905532" rtl="0" eaLnBrk="1" latinLnBrk="0" hangingPunct="1">
      <a:defRPr sz="1300" kern="1200">
        <a:solidFill>
          <a:schemeClr val="tx1"/>
        </a:solidFill>
        <a:latin typeface="+mn-lt"/>
        <a:ea typeface="+mn-ea"/>
        <a:cs typeface="+mn-cs"/>
      </a:defRPr>
    </a:lvl4pPr>
    <a:lvl5pPr marL="1811062" algn="l" defTabSz="905532" rtl="0" eaLnBrk="1" latinLnBrk="0" hangingPunct="1">
      <a:defRPr sz="1300" kern="1200">
        <a:solidFill>
          <a:schemeClr val="tx1"/>
        </a:solidFill>
        <a:latin typeface="+mn-lt"/>
        <a:ea typeface="+mn-ea"/>
        <a:cs typeface="+mn-cs"/>
      </a:defRPr>
    </a:lvl5pPr>
    <a:lvl6pPr marL="2263828" algn="l" defTabSz="905532" rtl="0" eaLnBrk="1" latinLnBrk="0" hangingPunct="1">
      <a:defRPr sz="1300" kern="1200">
        <a:solidFill>
          <a:schemeClr val="tx1"/>
        </a:solidFill>
        <a:latin typeface="+mn-lt"/>
        <a:ea typeface="+mn-ea"/>
        <a:cs typeface="+mn-cs"/>
      </a:defRPr>
    </a:lvl6pPr>
    <a:lvl7pPr marL="2716593" algn="l" defTabSz="905532" rtl="0" eaLnBrk="1" latinLnBrk="0" hangingPunct="1">
      <a:defRPr sz="1300" kern="1200">
        <a:solidFill>
          <a:schemeClr val="tx1"/>
        </a:solidFill>
        <a:latin typeface="+mn-lt"/>
        <a:ea typeface="+mn-ea"/>
        <a:cs typeface="+mn-cs"/>
      </a:defRPr>
    </a:lvl7pPr>
    <a:lvl8pPr marL="3169360" algn="l" defTabSz="905532" rtl="0" eaLnBrk="1" latinLnBrk="0" hangingPunct="1">
      <a:defRPr sz="1300" kern="1200">
        <a:solidFill>
          <a:schemeClr val="tx1"/>
        </a:solidFill>
        <a:latin typeface="+mn-lt"/>
        <a:ea typeface="+mn-ea"/>
        <a:cs typeface="+mn-cs"/>
      </a:defRPr>
    </a:lvl8pPr>
    <a:lvl9pPr marL="3622125" algn="l" defTabSz="905532"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6788" y="1143000"/>
            <a:ext cx="2384425" cy="3086100"/>
          </a:xfrm>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marL="0" marR="0" lvl="0" indent="0" algn="r" defTabSz="939666" rtl="0" eaLnBrk="1" fontAlgn="auto" latinLnBrk="0" hangingPunct="1">
              <a:lnSpc>
                <a:spcPct val="100000"/>
              </a:lnSpc>
              <a:spcBef>
                <a:spcPts val="0"/>
              </a:spcBef>
              <a:spcAft>
                <a:spcPts val="0"/>
              </a:spcAft>
              <a:buClrTx/>
              <a:buSzTx/>
              <a:buFontTx/>
              <a:buNone/>
              <a:tabLst/>
              <a:defRPr/>
            </a:pPr>
            <a:fld id="{13C602A6-F98D-4852-A8AE-B98A877494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39666"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9070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6788" y="1143000"/>
            <a:ext cx="23844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9666" rtl="0" eaLnBrk="1" fontAlgn="auto" latinLnBrk="0" hangingPunct="1">
              <a:lnSpc>
                <a:spcPct val="100000"/>
              </a:lnSpc>
              <a:spcBef>
                <a:spcPts val="0"/>
              </a:spcBef>
              <a:spcAft>
                <a:spcPts val="0"/>
              </a:spcAft>
              <a:buClrTx/>
              <a:buSzTx/>
              <a:buFontTx/>
              <a:buNone/>
              <a:tabLst/>
              <a:defRPr/>
            </a:pPr>
            <a:fld id="{13C602A6-F98D-4852-A8AE-B98A877494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39666"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15122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2"/>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bwMode="auto">
          <a:xfrm>
            <a:off x="171684" y="3074860"/>
            <a:ext cx="4001289" cy="1612629"/>
          </a:xfrm>
          <a:noFill/>
        </p:spPr>
        <p:txBody>
          <a:bodyPr lIns="144885" tIns="90553" rIns="144885" bIns="90553" anchor="t" anchorCtr="0"/>
          <a:lstStyle>
            <a:lvl1pPr>
              <a:defRPr sz="5200" spc="-97" baseline="0">
                <a:gradFill>
                  <a:gsLst>
                    <a:gs pos="57576">
                      <a:srgbClr val="FFFFFF"/>
                    </a:gs>
                    <a:gs pos="35000">
                      <a:srgbClr val="FFFFFF"/>
                    </a:gs>
                  </a:gsLst>
                  <a:lin ang="5400000" scaled="0"/>
                </a:gradFill>
              </a:defRPr>
            </a:lvl1pPr>
          </a:lstStyle>
          <a:p>
            <a:r>
              <a:rPr lang="en-US" dirty="0"/>
              <a:t>Presentation title</a:t>
            </a:r>
          </a:p>
        </p:txBody>
      </p:sp>
      <p:sp>
        <p:nvSpPr>
          <p:cNvPr id="3" name="Text Placeholder 2"/>
          <p:cNvSpPr>
            <a:spLocks noGrp="1"/>
          </p:cNvSpPr>
          <p:nvPr>
            <p:ph type="body" sz="quarter" idx="14" hasCustomPrompt="1"/>
          </p:nvPr>
        </p:nvSpPr>
        <p:spPr bwMode="auto">
          <a:xfrm>
            <a:off x="170650" y="5686676"/>
            <a:ext cx="4001289" cy="2629886"/>
          </a:xfrm>
        </p:spPr>
        <p:txBody>
          <a:bodyPr tIns="108663" bIns="108663">
            <a:noAutofit/>
          </a:bodyPr>
          <a:lstStyle>
            <a:lvl1pPr marL="0" indent="0">
              <a:spcBef>
                <a:spcPts val="0"/>
              </a:spcBef>
              <a:buNone/>
              <a:defRPr sz="3100">
                <a:gradFill>
                  <a:gsLst>
                    <a:gs pos="57576">
                      <a:srgbClr val="FFFFFF"/>
                    </a:gs>
                    <a:gs pos="35000">
                      <a:srgbClr val="FFFFFF"/>
                    </a:gs>
                  </a:gsLst>
                  <a:lin ang="5400000" scaled="0"/>
                </a:gradFill>
              </a:defRPr>
            </a:lvl1pPr>
          </a:lstStyle>
          <a:p>
            <a:pPr lvl="0"/>
            <a:r>
              <a:rPr lang="en-US" dirty="0"/>
              <a:t>Speaker Name</a:t>
            </a:r>
          </a:p>
        </p:txBody>
      </p:sp>
      <p:pic>
        <p:nvPicPr>
          <p:cNvPr id="7" name="Picture 6"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285978" y="8979070"/>
            <a:ext cx="800060" cy="392640"/>
          </a:xfrm>
          <a:prstGeom prst="rect">
            <a:avLst/>
          </a:prstGeom>
        </p:spPr>
      </p:pic>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285978" y="8907583"/>
            <a:ext cx="1658256" cy="374134"/>
          </a:xfrm>
          <a:prstGeom prst="rect">
            <a:avLst/>
          </a:prstGeom>
          <a:noFill/>
          <a:ln>
            <a:noFill/>
          </a:ln>
        </p:spPr>
      </p:pic>
    </p:spTree>
    <p:extLst>
      <p:ext uri="{BB962C8B-B14F-4D97-AF65-F5344CB8AC3E}">
        <p14:creationId xmlns:p14="http://schemas.microsoft.com/office/powerpoint/2010/main" val="2243121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35277270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271704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154388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2"/>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bwMode="auto">
          <a:xfrm>
            <a:off x="171684" y="3074861"/>
            <a:ext cx="4001289" cy="1679535"/>
          </a:xfrm>
          <a:noFill/>
        </p:spPr>
        <p:txBody>
          <a:bodyPr lIns="167516" tIns="104698" rIns="167516" bIns="104698" anchor="t" anchorCtr="0"/>
          <a:lstStyle>
            <a:lvl1pPr>
              <a:defRPr sz="5300" spc="-99" baseline="0">
                <a:gradFill>
                  <a:gsLst>
                    <a:gs pos="57576">
                      <a:srgbClr val="FFFFFF"/>
                    </a:gs>
                    <a:gs pos="35000">
                      <a:srgbClr val="FFFFFF"/>
                    </a:gs>
                  </a:gsLst>
                  <a:lin ang="5400000" scaled="0"/>
                </a:gradFill>
              </a:defRPr>
            </a:lvl1pPr>
          </a:lstStyle>
          <a:p>
            <a:r>
              <a:rPr lang="en-US" dirty="0"/>
              <a:t>Presentation title</a:t>
            </a:r>
          </a:p>
        </p:txBody>
      </p:sp>
      <p:sp>
        <p:nvSpPr>
          <p:cNvPr id="3" name="Text Placeholder 2"/>
          <p:cNvSpPr>
            <a:spLocks noGrp="1"/>
          </p:cNvSpPr>
          <p:nvPr>
            <p:ph type="body" sz="quarter" idx="14" hasCustomPrompt="1"/>
          </p:nvPr>
        </p:nvSpPr>
        <p:spPr bwMode="auto">
          <a:xfrm>
            <a:off x="170650" y="5686677"/>
            <a:ext cx="4001289" cy="2629886"/>
          </a:xfrm>
        </p:spPr>
        <p:txBody>
          <a:bodyPr tIns="125637" bIns="125637">
            <a:noAutofit/>
          </a:bodyPr>
          <a:lstStyle>
            <a:lvl1pPr marL="0" indent="0">
              <a:spcBef>
                <a:spcPts val="0"/>
              </a:spcBef>
              <a:buNone/>
              <a:defRPr sz="3100">
                <a:gradFill>
                  <a:gsLst>
                    <a:gs pos="57576">
                      <a:srgbClr val="FFFFFF"/>
                    </a:gs>
                    <a:gs pos="35000">
                      <a:srgbClr val="FFFFFF"/>
                    </a:gs>
                  </a:gsLst>
                  <a:lin ang="5400000" scaled="0"/>
                </a:gradFill>
              </a:defRPr>
            </a:lvl1pPr>
          </a:lstStyle>
          <a:p>
            <a:pPr lvl="0"/>
            <a:r>
              <a:rPr lang="en-US" dirty="0"/>
              <a:t>Speaker Name</a:t>
            </a:r>
          </a:p>
        </p:txBody>
      </p:sp>
      <p:pic>
        <p:nvPicPr>
          <p:cNvPr id="7" name="Picture 6"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285978" y="8979072"/>
            <a:ext cx="800060" cy="392640"/>
          </a:xfrm>
          <a:prstGeom prst="rect">
            <a:avLst/>
          </a:prstGeom>
        </p:spPr>
      </p:pic>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285978" y="8907583"/>
            <a:ext cx="1658256" cy="374134"/>
          </a:xfrm>
          <a:prstGeom prst="rect">
            <a:avLst/>
          </a:prstGeom>
          <a:noFill/>
          <a:ln>
            <a:noFill/>
          </a:ln>
        </p:spPr>
      </p:pic>
    </p:spTree>
    <p:extLst>
      <p:ext uri="{BB962C8B-B14F-4D97-AF65-F5344CB8AC3E}">
        <p14:creationId xmlns:p14="http://schemas.microsoft.com/office/powerpoint/2010/main" val="106767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71682" y="3070506"/>
            <a:ext cx="5714668" cy="945488"/>
          </a:xfrm>
          <a:noFill/>
        </p:spPr>
        <p:txBody>
          <a:bodyPr lIns="167516" tIns="104698" rIns="167516" bIns="104698" anchor="t" anchorCtr="0"/>
          <a:lstStyle>
            <a:lvl1pPr>
              <a:defRPr sz="5300" spc="-99" baseline="0">
                <a:gradFill>
                  <a:gsLst>
                    <a:gs pos="100000">
                      <a:schemeClr val="tx2"/>
                    </a:gs>
                    <a:gs pos="0">
                      <a:schemeClr val="tx2"/>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171685" y="5688577"/>
            <a:ext cx="4571727" cy="2628745"/>
          </a:xfrm>
          <a:noFill/>
        </p:spPr>
        <p:txBody>
          <a:bodyPr lIns="167516" tIns="125637" rIns="167516" bIns="125637">
            <a:noAutofit/>
          </a:bodyPr>
          <a:lstStyle>
            <a:lvl1pPr marL="0" indent="0">
              <a:spcBef>
                <a:spcPts val="0"/>
              </a:spcBef>
              <a:buNone/>
              <a:defRPr sz="3100" spc="0" baseline="0">
                <a:gradFill>
                  <a:gsLst>
                    <a:gs pos="91000">
                      <a:schemeClr val="tx1"/>
                    </a:gs>
                    <a:gs pos="0">
                      <a:schemeClr val="tx1"/>
                    </a:gs>
                  </a:gsLst>
                  <a:lin ang="5400000" scaled="0"/>
                </a:gradFill>
                <a:latin typeface="+mj-lt"/>
              </a:defRPr>
            </a:lvl1pPr>
          </a:lstStyle>
          <a:p>
            <a:pPr lvl="0"/>
            <a:r>
              <a:rPr lang="en-US" dirty="0"/>
              <a:t>Speaker Name</a:t>
            </a:r>
          </a:p>
        </p:txBody>
      </p:sp>
      <p:pic>
        <p:nvPicPr>
          <p:cNvPr id="6" name="Picture 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5978" y="8978024"/>
            <a:ext cx="800060" cy="394730"/>
          </a:xfrm>
          <a:prstGeom prst="rect">
            <a:avLst/>
          </a:prstGeom>
        </p:spPr>
      </p:pic>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85978" y="8907583"/>
            <a:ext cx="1658256" cy="374134"/>
          </a:xfrm>
          <a:prstGeom prst="rect">
            <a:avLst/>
          </a:prstGeom>
          <a:noFill/>
          <a:ln>
            <a:noFill/>
          </a:ln>
        </p:spPr>
      </p:pic>
    </p:spTree>
    <p:extLst>
      <p:ext uri="{BB962C8B-B14F-4D97-AF65-F5344CB8AC3E}">
        <p14:creationId xmlns:p14="http://schemas.microsoft.com/office/powerpoint/2010/main" val="42833372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89390761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318407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396658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860559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171644" y="9051707"/>
            <a:ext cx="7429121" cy="384969"/>
          </a:xfrm>
          <a:prstGeom prst="rect">
            <a:avLst/>
          </a:prstGeom>
          <a:noFill/>
          <a:ln w="12700">
            <a:noFill/>
            <a:miter lim="800000"/>
            <a:headEnd type="none" w="sm" len="sm"/>
            <a:tailEnd type="none" w="sm" len="sm"/>
          </a:ln>
          <a:effectLst/>
        </p:spPr>
        <p:txBody>
          <a:bodyPr vert="horz" wrap="square" lIns="181129" tIns="144903" rIns="181129" bIns="144903" numCol="1" anchor="t" anchorCtr="0" compatLnSpc="1">
            <a:prstTxWarp prst="textNoShape">
              <a:avLst/>
            </a:prstTxWarp>
            <a:spAutoFit/>
          </a:bodyPr>
          <a:lstStyle/>
          <a:p>
            <a:pPr defTabSz="923371" eaLnBrk="0" hangingPunct="0"/>
            <a:r>
              <a:rPr lang="en-US" sz="600" dirty="0">
                <a:gradFill>
                  <a:gsLst>
                    <a:gs pos="0">
                      <a:srgbClr val="505050"/>
                    </a:gs>
                    <a:gs pos="100000">
                      <a:srgbClr val="505050"/>
                    </a:gs>
                  </a:gsLst>
                  <a:lin ang="5400000" scaled="0"/>
                </a:gradFill>
                <a:cs typeface="Segoe UI" pitchFamily="34" charset="0"/>
              </a:rPr>
              <a:t>© 2015 Microsoft Corporation. All rights reserved. </a:t>
            </a:r>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black">
          <a:xfrm>
            <a:off x="287011" y="4522690"/>
            <a:ext cx="6719251" cy="1471974"/>
          </a:xfrm>
          <a:prstGeom prst="rect">
            <a:avLst/>
          </a:prstGeom>
          <a:noFill/>
          <a:ln>
            <a:noFill/>
          </a:ln>
        </p:spPr>
      </p:pic>
    </p:spTree>
    <p:extLst>
      <p:ext uri="{BB962C8B-B14F-4D97-AF65-F5344CB8AC3E}">
        <p14:creationId xmlns:p14="http://schemas.microsoft.com/office/powerpoint/2010/main" val="387934480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71682" y="3070506"/>
            <a:ext cx="5714668" cy="896587"/>
          </a:xfrm>
          <a:noFill/>
        </p:spPr>
        <p:txBody>
          <a:bodyPr lIns="144885" tIns="90553" rIns="144885" bIns="90553" anchor="t" anchorCtr="0"/>
          <a:lstStyle>
            <a:lvl1pPr>
              <a:defRPr sz="5200" spc="-97" baseline="0">
                <a:gradFill>
                  <a:gsLst>
                    <a:gs pos="100000">
                      <a:schemeClr val="tx2"/>
                    </a:gs>
                    <a:gs pos="0">
                      <a:schemeClr val="tx2"/>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171685" y="5688577"/>
            <a:ext cx="4571727" cy="2628745"/>
          </a:xfrm>
          <a:noFill/>
        </p:spPr>
        <p:txBody>
          <a:bodyPr lIns="144885" tIns="108663" rIns="144885" bIns="108663">
            <a:noAutofit/>
          </a:bodyPr>
          <a:lstStyle>
            <a:lvl1pPr marL="0" indent="0">
              <a:spcBef>
                <a:spcPts val="0"/>
              </a:spcBef>
              <a:buNone/>
              <a:defRPr sz="3100" spc="0" baseline="0">
                <a:gradFill>
                  <a:gsLst>
                    <a:gs pos="91000">
                      <a:schemeClr val="tx1"/>
                    </a:gs>
                    <a:gs pos="0">
                      <a:schemeClr val="tx1"/>
                    </a:gs>
                  </a:gsLst>
                  <a:lin ang="5400000" scaled="0"/>
                </a:gradFill>
                <a:latin typeface="+mj-lt"/>
              </a:defRPr>
            </a:lvl1pPr>
          </a:lstStyle>
          <a:p>
            <a:pPr lvl="0"/>
            <a:r>
              <a:rPr lang="en-US" dirty="0"/>
              <a:t>Speaker Name</a:t>
            </a:r>
          </a:p>
        </p:txBody>
      </p:sp>
      <p:pic>
        <p:nvPicPr>
          <p:cNvPr id="6" name="Picture 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5978" y="8978023"/>
            <a:ext cx="800060" cy="394730"/>
          </a:xfrm>
          <a:prstGeom prst="rect">
            <a:avLst/>
          </a:prstGeom>
        </p:spPr>
      </p:pic>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85978" y="8907583"/>
            <a:ext cx="1658256" cy="374134"/>
          </a:xfrm>
          <a:prstGeom prst="rect">
            <a:avLst/>
          </a:prstGeom>
          <a:noFill/>
          <a:ln>
            <a:noFill/>
          </a:ln>
        </p:spPr>
      </p:pic>
    </p:spTree>
    <p:extLst>
      <p:ext uri="{BB962C8B-B14F-4D97-AF65-F5344CB8AC3E}">
        <p14:creationId xmlns:p14="http://schemas.microsoft.com/office/powerpoint/2010/main" val="17318702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logo slide_color">
    <p:bg>
      <p:bgPr>
        <a:solidFill>
          <a:schemeClr val="accent1"/>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171644" y="9051707"/>
            <a:ext cx="7429121" cy="384969"/>
          </a:xfrm>
          <a:prstGeom prst="rect">
            <a:avLst/>
          </a:prstGeom>
          <a:noFill/>
          <a:ln w="12700">
            <a:noFill/>
            <a:miter lim="800000"/>
            <a:headEnd type="none" w="sm" len="sm"/>
            <a:tailEnd type="none" w="sm" len="sm"/>
          </a:ln>
          <a:effectLst/>
        </p:spPr>
        <p:txBody>
          <a:bodyPr vert="horz" wrap="square" lIns="181129" tIns="144903" rIns="181129" bIns="144903" numCol="1" anchor="t" anchorCtr="0" compatLnSpc="1">
            <a:prstTxWarp prst="textNoShape">
              <a:avLst/>
            </a:prstTxWarp>
            <a:spAutoFit/>
          </a:bodyPr>
          <a:lstStyle/>
          <a:p>
            <a:pPr defTabSz="923371" eaLnBrk="0" hangingPunct="0"/>
            <a:r>
              <a:rPr lang="en-US" sz="600" dirty="0">
                <a:gradFill>
                  <a:gsLst>
                    <a:gs pos="0">
                      <a:srgbClr val="FFFFFF"/>
                    </a:gs>
                    <a:gs pos="100000">
                      <a:srgbClr val="FFFFFF"/>
                    </a:gs>
                  </a:gsLst>
                  <a:lin ang="5400000" scaled="0"/>
                </a:gradFill>
                <a:cs typeface="Segoe UI" pitchFamily="34" charset="0"/>
              </a:rPr>
              <a:t>© 2015 Microsoft Corporation. All rights reserved. </a:t>
            </a:r>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black">
          <a:xfrm>
            <a:off x="287011" y="4522691"/>
            <a:ext cx="6719251" cy="1471974"/>
          </a:xfrm>
          <a:prstGeom prst="rect">
            <a:avLst/>
          </a:prstGeom>
          <a:noFill/>
          <a:ln>
            <a:noFill/>
          </a:ln>
        </p:spPr>
      </p:pic>
    </p:spTree>
    <p:extLst>
      <p:ext uri="{BB962C8B-B14F-4D97-AF65-F5344CB8AC3E}">
        <p14:creationId xmlns:p14="http://schemas.microsoft.com/office/powerpoint/2010/main" val="176029950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mp; Non-bulleted text_2">
    <p:spTree>
      <p:nvGrpSpPr>
        <p:cNvPr id="1" name=""/>
        <p:cNvGrpSpPr/>
        <p:nvPr/>
      </p:nvGrpSpPr>
      <p:grpSpPr>
        <a:xfrm>
          <a:off x="0" y="0"/>
          <a:ext cx="0" cy="0"/>
          <a:chOff x="0" y="0"/>
          <a:chExt cx="0" cy="0"/>
        </a:xfrm>
      </p:grpSpPr>
      <p:sp>
        <p:nvSpPr>
          <p:cNvPr id="2" name="Title 1"/>
          <p:cNvSpPr>
            <a:spLocks noGrp="1"/>
          </p:cNvSpPr>
          <p:nvPr>
            <p:ph type="title"/>
          </p:nvPr>
        </p:nvSpPr>
        <p:spPr>
          <a:xfrm>
            <a:off x="171643" y="424626"/>
            <a:ext cx="5444846" cy="1463015"/>
          </a:xfrm>
        </p:spPr>
        <p:txBody>
          <a:bodyPr/>
          <a:lstStyle>
            <a:lvl1pPr algn="l" defTabSz="923818" rtl="0" eaLnBrk="1" latinLnBrk="0" hangingPunct="1">
              <a:lnSpc>
                <a:spcPct val="90000"/>
              </a:lnSpc>
              <a:spcBef>
                <a:spcPct val="0"/>
              </a:spcBef>
              <a:buNone/>
              <a:defRPr lang="en-US" sz="4900" b="0" kern="1200" cap="none" spc="-101" baseline="0" dirty="0">
                <a:ln w="3175">
                  <a:noFill/>
                </a:ln>
                <a:gradFill>
                  <a:gsLst>
                    <a:gs pos="1250">
                      <a:schemeClr val="accent1"/>
                    </a:gs>
                    <a:gs pos="100000">
                      <a:schemeClr val="accent1"/>
                    </a:gs>
                  </a:gsLst>
                  <a:lin ang="5400000" scaled="0"/>
                </a:gradFill>
                <a:effectLst/>
                <a:latin typeface="+mj-lt"/>
                <a:ea typeface="+mn-ea"/>
                <a:cs typeface="Segoe UI" pitchFamily="34" charset="0"/>
              </a:defRPr>
            </a:lvl1pPr>
          </a:lstStyle>
          <a:p>
            <a:r>
              <a:rPr lang="en-US" dirty="0"/>
              <a:t>Click to edit Master title style</a:t>
            </a:r>
          </a:p>
        </p:txBody>
      </p:sp>
      <p:sp>
        <p:nvSpPr>
          <p:cNvPr id="4" name="Freeform 3"/>
          <p:cNvSpPr/>
          <p:nvPr userDrawn="1"/>
        </p:nvSpPr>
        <p:spPr bwMode="auto">
          <a:xfrm flipH="1">
            <a:off x="2026840" y="0"/>
            <a:ext cx="5745560" cy="10058400"/>
          </a:xfrm>
          <a:custGeom>
            <a:avLst/>
            <a:gdLst>
              <a:gd name="connsiteX0" fmla="*/ 2250659 w 9193366"/>
              <a:gd name="connsiteY0" fmla="*/ 0 h 6994525"/>
              <a:gd name="connsiteX1" fmla="*/ 2249942 w 9193366"/>
              <a:gd name="connsiteY1" fmla="*/ 0 h 6994525"/>
              <a:gd name="connsiteX2" fmla="*/ 0 w 9193366"/>
              <a:gd name="connsiteY2" fmla="*/ 0 h 6994525"/>
              <a:gd name="connsiteX3" fmla="*/ 0 w 9193366"/>
              <a:gd name="connsiteY3" fmla="*/ 6994525 h 6994525"/>
              <a:gd name="connsiteX4" fmla="*/ 2249942 w 9193366"/>
              <a:gd name="connsiteY4" fmla="*/ 6994525 h 6994525"/>
              <a:gd name="connsiteX5" fmla="*/ 2250659 w 9193366"/>
              <a:gd name="connsiteY5" fmla="*/ 6994525 h 6994525"/>
              <a:gd name="connsiteX6" fmla="*/ 9193366 w 9193366"/>
              <a:gd name="connsiteY6" fmla="*/ 6994525 h 6994525"/>
              <a:gd name="connsiteX7" fmla="*/ 2250659 w 9193366"/>
              <a:gd name="connsiteY7" fmla="*/ 723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93366" h="6994525">
                <a:moveTo>
                  <a:pt x="2250659" y="0"/>
                </a:moveTo>
                <a:lnTo>
                  <a:pt x="2249942" y="0"/>
                </a:lnTo>
                <a:lnTo>
                  <a:pt x="0" y="0"/>
                </a:lnTo>
                <a:lnTo>
                  <a:pt x="0" y="6994525"/>
                </a:lnTo>
                <a:lnTo>
                  <a:pt x="2249942" y="6994525"/>
                </a:lnTo>
                <a:lnTo>
                  <a:pt x="2250659" y="6994525"/>
                </a:lnTo>
                <a:lnTo>
                  <a:pt x="9193366" y="6994525"/>
                </a:lnTo>
                <a:lnTo>
                  <a:pt x="2250659" y="723"/>
                </a:lnTo>
                <a:close/>
              </a:path>
            </a:pathLst>
          </a:cu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1102" tIns="144882" rIns="181102" bIns="144882" numCol="1" spcCol="0" rtlCol="0" fromWordArt="0" anchor="t" anchorCtr="0" forceAA="0" compatLnSpc="1">
            <a:prstTxWarp prst="textNoShape">
              <a:avLst/>
            </a:prstTxWarp>
            <a:noAutofit/>
          </a:bodyPr>
          <a:lstStyle/>
          <a:p>
            <a:pPr algn="ctr" defTabSz="923373"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97926671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Photo_Option">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
            <a:ext cx="7772400" cy="10059827"/>
          </a:xfrm>
          <a:prstGeom prst="rect">
            <a:avLst/>
          </a:prstGeom>
        </p:spPr>
      </p:pic>
      <p:sp>
        <p:nvSpPr>
          <p:cNvPr id="4" name="Rectangle 3"/>
          <p:cNvSpPr/>
          <p:nvPr/>
        </p:nvSpPr>
        <p:spPr bwMode="auto">
          <a:xfrm>
            <a:off x="170607" y="2267853"/>
            <a:ext cx="4001329" cy="5255176"/>
          </a:xfrm>
          <a:prstGeom prst="rect">
            <a:avLst/>
          </a:prstGeom>
          <a:solidFill>
            <a:srgbClr val="00827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12365" tIns="89891" rIns="112365" bIns="89891" numCol="1" spcCol="0" rtlCol="0" fromWordArt="0" anchor="t" anchorCtr="0" forceAA="0" compatLnSpc="1">
            <a:prstTxWarp prst="textNoShape">
              <a:avLst/>
            </a:prstTxWarp>
            <a:noAutofit/>
          </a:bodyPr>
          <a:lstStyle/>
          <a:p>
            <a:pPr algn="ctr" defTabSz="572902" fontAlgn="base">
              <a:lnSpc>
                <a:spcPct val="90000"/>
              </a:lnSpc>
              <a:spcBef>
                <a:spcPct val="0"/>
              </a:spcBef>
              <a:spcAft>
                <a:spcPct val="0"/>
              </a:spcAft>
            </a:pPr>
            <a:endParaRPr lang="en-US" sz="15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171640" y="2267851"/>
            <a:ext cx="4001288" cy="2629886"/>
          </a:xfrm>
          <a:noFill/>
        </p:spPr>
        <p:txBody>
          <a:bodyPr lIns="163012" tIns="101882" rIns="163012" bIns="101882" anchor="t" anchorCtr="0"/>
          <a:lstStyle>
            <a:lvl1pPr>
              <a:defRPr sz="3300" spc="-61" baseline="0">
                <a:gradFill>
                  <a:gsLst>
                    <a:gs pos="76250">
                      <a:srgbClr val="FFFFFF"/>
                    </a:gs>
                    <a:gs pos="51000">
                      <a:srgbClr val="FFFFFF"/>
                    </a:gs>
                  </a:gsLst>
                  <a:lin ang="5400000" scaled="0"/>
                </a:gradFill>
              </a:defRPr>
            </a:lvl1pPr>
          </a:lstStyle>
          <a:p>
            <a:r>
              <a:rPr lang="en-US" dirty="0"/>
              <a:t>Presentation title</a:t>
            </a:r>
          </a:p>
        </p:txBody>
      </p:sp>
      <p:sp>
        <p:nvSpPr>
          <p:cNvPr id="3" name="Text Placeholder 2"/>
          <p:cNvSpPr>
            <a:spLocks noGrp="1"/>
          </p:cNvSpPr>
          <p:nvPr>
            <p:ph type="body" sz="quarter" idx="14" hasCustomPrompt="1"/>
          </p:nvPr>
        </p:nvSpPr>
        <p:spPr bwMode="auto">
          <a:xfrm>
            <a:off x="170607" y="4897709"/>
            <a:ext cx="4001288" cy="2625321"/>
          </a:xfrm>
        </p:spPr>
        <p:txBody>
          <a:bodyPr tIns="122259" bIns="122259">
            <a:noAutofit/>
          </a:bodyPr>
          <a:lstStyle>
            <a:lvl1pPr marL="0" indent="0">
              <a:spcBef>
                <a:spcPts val="0"/>
              </a:spcBef>
              <a:buNone/>
              <a:defRPr sz="2000">
                <a:gradFill>
                  <a:gsLst>
                    <a:gs pos="76250">
                      <a:srgbClr val="FFFFFF"/>
                    </a:gs>
                    <a:gs pos="51000">
                      <a:srgbClr val="FFFFFF"/>
                    </a:gs>
                  </a:gsLst>
                  <a:lin ang="5400000" scaled="0"/>
                </a:gradFill>
              </a:defRPr>
            </a:lvl1pPr>
          </a:lstStyle>
          <a:p>
            <a:pPr lvl="0"/>
            <a:r>
              <a:rPr lang="en-US" dirty="0"/>
              <a:t>Speaker Name</a:t>
            </a:r>
          </a:p>
        </p:txBody>
      </p:sp>
      <p:grpSp>
        <p:nvGrpSpPr>
          <p:cNvPr id="8" name="Group 7"/>
          <p:cNvGrpSpPr>
            <a:grpSpLocks noChangeAspect="1"/>
          </p:cNvGrpSpPr>
          <p:nvPr/>
        </p:nvGrpSpPr>
        <p:grpSpPr bwMode="gray">
          <a:xfrm>
            <a:off x="285935" y="8849868"/>
            <a:ext cx="1050830" cy="519102"/>
            <a:chOff x="457200" y="1643393"/>
            <a:chExt cx="4492753" cy="964540"/>
          </a:xfrm>
        </p:grpSpPr>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gray">
            <a:xfrm>
              <a:off x="457200" y="1643393"/>
              <a:ext cx="964540" cy="964540"/>
            </a:xfrm>
            <a:prstGeom prst="rect">
              <a:avLst/>
            </a:prstGeom>
          </p:spPr>
        </p:pic>
        <p:sp>
          <p:nvSpPr>
            <p:cNvPr id="12" name="Freeform 12"/>
            <p:cNvSpPr>
              <a:spLocks noEditPoints="1"/>
            </p:cNvSpPr>
            <p:nvPr/>
          </p:nvSpPr>
          <p:spPr bwMode="gray">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100"/>
            </a:p>
          </p:txBody>
        </p:sp>
      </p:grpSp>
    </p:spTree>
    <p:extLst>
      <p:ext uri="{BB962C8B-B14F-4D97-AF65-F5344CB8AC3E}">
        <p14:creationId xmlns:p14="http://schemas.microsoft.com/office/powerpoint/2010/main" val="1141242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1541689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629144"/>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losing logo slide">
    <p:spTree>
      <p:nvGrpSpPr>
        <p:cNvPr id="1" name=""/>
        <p:cNvGrpSpPr/>
        <p:nvPr/>
      </p:nvGrpSpPr>
      <p:grpSpPr>
        <a:xfrm>
          <a:off x="0" y="0"/>
          <a:ext cx="0" cy="0"/>
          <a:chOff x="0" y="0"/>
          <a:chExt cx="0" cy="0"/>
        </a:xfrm>
      </p:grpSpPr>
      <p:sp>
        <p:nvSpPr>
          <p:cNvPr id="2" name="Text Box 3"/>
          <p:cNvSpPr txBox="1">
            <a:spLocks noChangeArrowheads="1"/>
          </p:cNvSpPr>
          <p:nvPr/>
        </p:nvSpPr>
        <p:spPr bwMode="blackWhite">
          <a:xfrm>
            <a:off x="171641" y="9049421"/>
            <a:ext cx="7409874" cy="244538"/>
          </a:xfrm>
          <a:prstGeom prst="rect">
            <a:avLst/>
          </a:prstGeom>
          <a:noFill/>
          <a:ln w="12700">
            <a:noFill/>
            <a:miter lim="800000"/>
            <a:headEnd type="none" w="sm" len="sm"/>
            <a:tailEnd type="none" w="sm" len="sm"/>
          </a:ln>
          <a:effectLst/>
        </p:spPr>
        <p:txBody>
          <a:bodyPr vert="horz" wrap="square" lIns="112365" tIns="89891" rIns="112365" bIns="89891" numCol="1" anchor="t" anchorCtr="0" compatLnSpc="1">
            <a:prstTxWarp prst="textNoShape">
              <a:avLst/>
            </a:prstTxWarp>
            <a:spAutoFit/>
          </a:bodyPr>
          <a:lstStyle/>
          <a:p>
            <a:pPr defTabSz="572790" eaLnBrk="0" hangingPunct="0"/>
            <a:r>
              <a:rPr lang="en-US" sz="400" dirty="0">
                <a:gradFill>
                  <a:gsLst>
                    <a:gs pos="0">
                      <a:schemeClr val="tx1"/>
                    </a:gs>
                    <a:gs pos="100000">
                      <a:schemeClr val="tx1"/>
                    </a:gs>
                  </a:gsLst>
                  <a:lin ang="5400000" scaled="0"/>
                </a:gradFill>
                <a:cs typeface="Segoe UI" pitchFamily="34" charset="0"/>
              </a:rPr>
              <a:t>©</a:t>
            </a:r>
            <a:r>
              <a:rPr lang="en-US" sz="400" baseline="0" dirty="0">
                <a:gradFill>
                  <a:gsLst>
                    <a:gs pos="0">
                      <a:schemeClr val="tx1"/>
                    </a:gs>
                    <a:gs pos="100000">
                      <a:schemeClr val="tx1"/>
                    </a:gs>
                  </a:gsLst>
                  <a:lin ang="5400000" scaled="0"/>
                </a:gradFill>
                <a:cs typeface="Segoe UI" pitchFamily="34" charset="0"/>
              </a:rPr>
              <a:t> Copyright</a:t>
            </a:r>
            <a:r>
              <a:rPr lang="en-US" sz="400" dirty="0">
                <a:gradFill>
                  <a:gsLst>
                    <a:gs pos="0">
                      <a:schemeClr val="tx1"/>
                    </a:gs>
                    <a:gs pos="100000">
                      <a:schemeClr val="tx1"/>
                    </a:gs>
                  </a:gsLst>
                  <a:lin ang="5400000" scaled="0"/>
                </a:gradFill>
                <a:cs typeface="Segoe UI" pitchFamily="34" charset="0"/>
              </a:rPr>
              <a:t> Microsoft Corporation. All rights reserved. </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invGray">
          <a:xfrm>
            <a:off x="287004" y="4522692"/>
            <a:ext cx="2055212" cy="1013018"/>
          </a:xfrm>
          <a:prstGeom prst="rect">
            <a:avLst/>
          </a:prstGeom>
        </p:spPr>
      </p:pic>
      <p:sp>
        <p:nvSpPr>
          <p:cNvPr id="4" name="Text Box 3"/>
          <p:cNvSpPr txBox="1">
            <a:spLocks noChangeArrowheads="1"/>
          </p:cNvSpPr>
          <p:nvPr userDrawn="1"/>
        </p:nvSpPr>
        <p:spPr bwMode="blackWhite">
          <a:xfrm>
            <a:off x="171640" y="9051705"/>
            <a:ext cx="7429120" cy="244538"/>
          </a:xfrm>
          <a:prstGeom prst="rect">
            <a:avLst/>
          </a:prstGeom>
          <a:noFill/>
          <a:ln w="12700">
            <a:noFill/>
            <a:miter lim="800000"/>
            <a:headEnd type="none" w="sm" len="sm"/>
            <a:tailEnd type="none" w="sm" len="sm"/>
          </a:ln>
          <a:effectLst/>
        </p:spPr>
        <p:txBody>
          <a:bodyPr vert="horz" wrap="square" lIns="112365" tIns="89891" rIns="112365" bIns="89891" numCol="1" anchor="t" anchorCtr="0" compatLnSpc="1">
            <a:prstTxWarp prst="textNoShape">
              <a:avLst/>
            </a:prstTxWarp>
            <a:spAutoFit/>
          </a:bodyPr>
          <a:lstStyle/>
          <a:p>
            <a:pPr defTabSz="572790" eaLnBrk="0" hangingPunct="0"/>
            <a:r>
              <a:rPr lang="en-US" sz="400" dirty="0">
                <a:gradFill>
                  <a:gsLst>
                    <a:gs pos="0">
                      <a:srgbClr val="505050"/>
                    </a:gs>
                    <a:gs pos="100000">
                      <a:srgbClr val="505050"/>
                    </a:gs>
                  </a:gsLst>
                  <a:lin ang="5400000" scaled="0"/>
                </a:gradFill>
                <a:cs typeface="Segoe UI" pitchFamily="34" charset="0"/>
              </a:rPr>
              <a:t>© 2015 Microsoft Corporation. All rights reserved. </a:t>
            </a:r>
          </a:p>
        </p:txBody>
      </p:sp>
      <p:pic>
        <p:nvPicPr>
          <p:cNvPr id="5" name="Pictur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black">
          <a:xfrm>
            <a:off x="287005" y="4522691"/>
            <a:ext cx="2057295" cy="1015017"/>
          </a:xfrm>
          <a:prstGeom prst="rect">
            <a:avLst/>
          </a:prstGeom>
        </p:spPr>
      </p:pic>
    </p:spTree>
    <p:extLst>
      <p:ext uri="{BB962C8B-B14F-4D97-AF65-F5344CB8AC3E}">
        <p14:creationId xmlns:p14="http://schemas.microsoft.com/office/powerpoint/2010/main" val="1206600098"/>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1550" y="1646133"/>
            <a:ext cx="5829300" cy="3501814"/>
          </a:xfrm>
        </p:spPr>
        <p:txBody>
          <a:bodyPr anchor="b"/>
          <a:lstStyle>
            <a:lvl1pPr algn="ctr">
              <a:defRPr sz="3800"/>
            </a:lvl1pPr>
          </a:lstStyle>
          <a:p>
            <a:r>
              <a:rPr lang="en-US"/>
              <a:t>Click to edit Master title style</a:t>
            </a:r>
          </a:p>
        </p:txBody>
      </p:sp>
      <p:sp>
        <p:nvSpPr>
          <p:cNvPr id="3" name="Subtitle 2"/>
          <p:cNvSpPr>
            <a:spLocks noGrp="1"/>
          </p:cNvSpPr>
          <p:nvPr>
            <p:ph type="subTitle" idx="1"/>
          </p:nvPr>
        </p:nvSpPr>
        <p:spPr>
          <a:xfrm>
            <a:off x="971550" y="5282989"/>
            <a:ext cx="5829300" cy="413503"/>
          </a:xfrm>
        </p:spPr>
        <p:txBody>
          <a:bodyPr/>
          <a:lstStyle>
            <a:lvl1pPr marL="0" indent="0" algn="ctr">
              <a:buNone/>
              <a:defRPr sz="1500"/>
            </a:lvl1pPr>
            <a:lvl2pPr marL="286544" indent="0" algn="ctr">
              <a:buNone/>
              <a:defRPr sz="1300"/>
            </a:lvl2pPr>
            <a:lvl3pPr marL="573089" indent="0" algn="ctr">
              <a:buNone/>
              <a:defRPr sz="1100"/>
            </a:lvl3pPr>
            <a:lvl4pPr marL="859633" indent="0" algn="ctr">
              <a:buNone/>
              <a:defRPr sz="1000"/>
            </a:lvl4pPr>
            <a:lvl5pPr marL="1146178" indent="0" algn="ctr">
              <a:buNone/>
              <a:defRPr sz="1000"/>
            </a:lvl5pPr>
            <a:lvl6pPr marL="1432722" indent="0" algn="ctr">
              <a:buNone/>
              <a:defRPr sz="1000"/>
            </a:lvl6pPr>
            <a:lvl7pPr marL="1719266" indent="0" algn="ctr">
              <a:buNone/>
              <a:defRPr sz="1000"/>
            </a:lvl7pPr>
            <a:lvl8pPr marL="2005811" indent="0" algn="ctr">
              <a:buNone/>
              <a:defRPr sz="1000"/>
            </a:lvl8pPr>
            <a:lvl9pPr marL="2292355" indent="0" algn="ctr">
              <a:buNone/>
              <a:defRPr sz="1000"/>
            </a:lvl9pPr>
          </a:lstStyle>
          <a:p>
            <a:r>
              <a:rPr lang="en-US"/>
              <a:t>Click to edit Master subtitle style</a:t>
            </a:r>
          </a:p>
        </p:txBody>
      </p:sp>
      <p:sp>
        <p:nvSpPr>
          <p:cNvPr id="4" name="Date Placeholder 3"/>
          <p:cNvSpPr>
            <a:spLocks noGrp="1"/>
          </p:cNvSpPr>
          <p:nvPr>
            <p:ph type="dt" sz="half" idx="10"/>
          </p:nvPr>
        </p:nvSpPr>
        <p:spPr/>
        <p:txBody>
          <a:bodyPr lIns="101882" tIns="50941" rIns="101882" bIns="50941"/>
          <a:lstStyle/>
          <a:p>
            <a:fld id="{FD4E2A0D-381D-426C-96CE-B1AF371707A2}" type="datetimeFigureOut">
              <a:rPr lang="en-US" smtClean="0"/>
              <a:t>5/25/2017</a:t>
            </a:fld>
            <a:endParaRPr lang="en-US"/>
          </a:p>
        </p:txBody>
      </p:sp>
      <p:sp>
        <p:nvSpPr>
          <p:cNvPr id="5" name="Footer Placeholder 4"/>
          <p:cNvSpPr>
            <a:spLocks noGrp="1"/>
          </p:cNvSpPr>
          <p:nvPr>
            <p:ph type="ftr" sz="quarter" idx="11"/>
          </p:nvPr>
        </p:nvSpPr>
        <p:spPr/>
        <p:txBody>
          <a:bodyPr lIns="101882" tIns="50941" rIns="101882" bIns="50941"/>
          <a:lstStyle/>
          <a:p>
            <a:endParaRPr lang="en-US"/>
          </a:p>
        </p:txBody>
      </p:sp>
      <p:sp>
        <p:nvSpPr>
          <p:cNvPr id="6" name="Slide Number Placeholder 5"/>
          <p:cNvSpPr>
            <a:spLocks noGrp="1"/>
          </p:cNvSpPr>
          <p:nvPr>
            <p:ph type="sldNum" sz="quarter" idx="12"/>
          </p:nvPr>
        </p:nvSpPr>
        <p:spPr/>
        <p:txBody>
          <a:bodyPr lIns="101882" tIns="50941" rIns="101882" bIns="50941"/>
          <a:lstStyle/>
          <a:p>
            <a:fld id="{4066457E-B5C9-4BD1-8483-FE87741803DB}" type="slidenum">
              <a:rPr lang="en-US" smtClean="0"/>
              <a:t>‹#›</a:t>
            </a:fld>
            <a:endParaRPr lang="en-US"/>
          </a:p>
        </p:txBody>
      </p:sp>
    </p:spTree>
    <p:extLst>
      <p:ext uri="{BB962C8B-B14F-4D97-AF65-F5344CB8AC3E}">
        <p14:creationId xmlns:p14="http://schemas.microsoft.com/office/powerpoint/2010/main" val="1965777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07517107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434331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069722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879460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171644" y="9051705"/>
            <a:ext cx="7429121" cy="379181"/>
          </a:xfrm>
          <a:prstGeom prst="rect">
            <a:avLst/>
          </a:prstGeom>
          <a:noFill/>
          <a:ln w="12700">
            <a:noFill/>
            <a:miter lim="800000"/>
            <a:headEnd type="none" w="sm" len="sm"/>
            <a:tailEnd type="none" w="sm" len="sm"/>
          </a:ln>
          <a:effectLst/>
        </p:spPr>
        <p:txBody>
          <a:bodyPr vert="horz" wrap="square" lIns="177547" tIns="142037" rIns="177547" bIns="142037" numCol="1" anchor="t" anchorCtr="0" compatLnSpc="1">
            <a:prstTxWarp prst="textNoShape">
              <a:avLst/>
            </a:prstTxWarp>
            <a:spAutoFit/>
          </a:bodyPr>
          <a:lstStyle/>
          <a:p>
            <a:pPr defTabSz="905060" eaLnBrk="0" hangingPunct="0"/>
            <a:r>
              <a:rPr lang="en-US" sz="600" dirty="0">
                <a:gradFill>
                  <a:gsLst>
                    <a:gs pos="0">
                      <a:srgbClr val="505050"/>
                    </a:gs>
                    <a:gs pos="100000">
                      <a:srgbClr val="505050"/>
                    </a:gs>
                  </a:gsLst>
                  <a:lin ang="5400000" scaled="0"/>
                </a:gradFill>
                <a:cs typeface="Segoe UI" pitchFamily="34" charset="0"/>
              </a:rPr>
              <a:t>© 2015 Microsoft Corporation. All rights reserved. </a:t>
            </a:r>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black">
          <a:xfrm>
            <a:off x="287011" y="4522690"/>
            <a:ext cx="6719251" cy="1471974"/>
          </a:xfrm>
          <a:prstGeom prst="rect">
            <a:avLst/>
          </a:prstGeom>
          <a:noFill/>
          <a:ln>
            <a:noFill/>
          </a:ln>
        </p:spPr>
      </p:pic>
    </p:spTree>
    <p:extLst>
      <p:ext uri="{BB962C8B-B14F-4D97-AF65-F5344CB8AC3E}">
        <p14:creationId xmlns:p14="http://schemas.microsoft.com/office/powerpoint/2010/main" val="252360917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logo slide_color">
    <p:bg>
      <p:bgPr>
        <a:solidFill>
          <a:schemeClr val="accent1"/>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171644" y="9051705"/>
            <a:ext cx="7429121" cy="379181"/>
          </a:xfrm>
          <a:prstGeom prst="rect">
            <a:avLst/>
          </a:prstGeom>
          <a:noFill/>
          <a:ln w="12700">
            <a:noFill/>
            <a:miter lim="800000"/>
            <a:headEnd type="none" w="sm" len="sm"/>
            <a:tailEnd type="none" w="sm" len="sm"/>
          </a:ln>
          <a:effectLst/>
        </p:spPr>
        <p:txBody>
          <a:bodyPr vert="horz" wrap="square" lIns="177547" tIns="142037" rIns="177547" bIns="142037" numCol="1" anchor="t" anchorCtr="0" compatLnSpc="1">
            <a:prstTxWarp prst="textNoShape">
              <a:avLst/>
            </a:prstTxWarp>
            <a:spAutoFit/>
          </a:bodyPr>
          <a:lstStyle/>
          <a:p>
            <a:pPr defTabSz="905060" eaLnBrk="0" hangingPunct="0"/>
            <a:r>
              <a:rPr lang="en-US" sz="600" dirty="0">
                <a:gradFill>
                  <a:gsLst>
                    <a:gs pos="0">
                      <a:srgbClr val="FFFFFF"/>
                    </a:gs>
                    <a:gs pos="100000">
                      <a:srgbClr val="FFFFFF"/>
                    </a:gs>
                  </a:gsLst>
                  <a:lin ang="5400000" scaled="0"/>
                </a:gradFill>
                <a:cs typeface="Segoe UI" pitchFamily="34" charset="0"/>
              </a:rPr>
              <a:t>© 2015 Microsoft Corporation. All rights reserved. </a:t>
            </a:r>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black">
          <a:xfrm>
            <a:off x="287011" y="4522691"/>
            <a:ext cx="6719251" cy="1471974"/>
          </a:xfrm>
          <a:prstGeom prst="rect">
            <a:avLst/>
          </a:prstGeom>
          <a:noFill/>
          <a:ln>
            <a:noFill/>
          </a:ln>
        </p:spPr>
      </p:pic>
    </p:spTree>
    <p:extLst>
      <p:ext uri="{BB962C8B-B14F-4D97-AF65-F5344CB8AC3E}">
        <p14:creationId xmlns:p14="http://schemas.microsoft.com/office/powerpoint/2010/main" val="272884896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Non-bulleted text_2">
    <p:spTree>
      <p:nvGrpSpPr>
        <p:cNvPr id="1" name=""/>
        <p:cNvGrpSpPr/>
        <p:nvPr/>
      </p:nvGrpSpPr>
      <p:grpSpPr>
        <a:xfrm>
          <a:off x="0" y="0"/>
          <a:ext cx="0" cy="0"/>
          <a:chOff x="0" y="0"/>
          <a:chExt cx="0" cy="0"/>
        </a:xfrm>
      </p:grpSpPr>
      <p:sp>
        <p:nvSpPr>
          <p:cNvPr id="2" name="Title 1"/>
          <p:cNvSpPr>
            <a:spLocks noGrp="1"/>
          </p:cNvSpPr>
          <p:nvPr>
            <p:ph type="title"/>
          </p:nvPr>
        </p:nvSpPr>
        <p:spPr>
          <a:xfrm>
            <a:off x="171643" y="424626"/>
            <a:ext cx="5444846" cy="1421032"/>
          </a:xfrm>
        </p:spPr>
        <p:txBody>
          <a:bodyPr/>
          <a:lstStyle>
            <a:lvl1pPr algn="l" defTabSz="905499" rtl="0" eaLnBrk="1" latinLnBrk="0" hangingPunct="1">
              <a:lnSpc>
                <a:spcPct val="90000"/>
              </a:lnSpc>
              <a:spcBef>
                <a:spcPct val="0"/>
              </a:spcBef>
              <a:buNone/>
              <a:defRPr lang="en-US" sz="4800" b="0" kern="1200" cap="none" spc="-99" baseline="0" dirty="0">
                <a:ln w="3175">
                  <a:noFill/>
                </a:ln>
                <a:gradFill>
                  <a:gsLst>
                    <a:gs pos="1250">
                      <a:schemeClr val="accent1"/>
                    </a:gs>
                    <a:gs pos="100000">
                      <a:schemeClr val="accent1"/>
                    </a:gs>
                  </a:gsLst>
                  <a:lin ang="5400000" scaled="0"/>
                </a:gradFill>
                <a:effectLst/>
                <a:latin typeface="+mj-lt"/>
                <a:ea typeface="+mn-ea"/>
                <a:cs typeface="Segoe UI" pitchFamily="34" charset="0"/>
              </a:defRPr>
            </a:lvl1pPr>
          </a:lstStyle>
          <a:p>
            <a:r>
              <a:rPr lang="en-US" dirty="0"/>
              <a:t>Click to edit Master title style</a:t>
            </a:r>
          </a:p>
        </p:txBody>
      </p:sp>
      <p:sp>
        <p:nvSpPr>
          <p:cNvPr id="4" name="Freeform 3"/>
          <p:cNvSpPr/>
          <p:nvPr userDrawn="1"/>
        </p:nvSpPr>
        <p:spPr bwMode="auto">
          <a:xfrm flipH="1">
            <a:off x="2026840" y="0"/>
            <a:ext cx="5745560" cy="10058400"/>
          </a:xfrm>
          <a:custGeom>
            <a:avLst/>
            <a:gdLst>
              <a:gd name="connsiteX0" fmla="*/ 2250659 w 9193366"/>
              <a:gd name="connsiteY0" fmla="*/ 0 h 6994525"/>
              <a:gd name="connsiteX1" fmla="*/ 2249942 w 9193366"/>
              <a:gd name="connsiteY1" fmla="*/ 0 h 6994525"/>
              <a:gd name="connsiteX2" fmla="*/ 0 w 9193366"/>
              <a:gd name="connsiteY2" fmla="*/ 0 h 6994525"/>
              <a:gd name="connsiteX3" fmla="*/ 0 w 9193366"/>
              <a:gd name="connsiteY3" fmla="*/ 6994525 h 6994525"/>
              <a:gd name="connsiteX4" fmla="*/ 2249942 w 9193366"/>
              <a:gd name="connsiteY4" fmla="*/ 6994525 h 6994525"/>
              <a:gd name="connsiteX5" fmla="*/ 2250659 w 9193366"/>
              <a:gd name="connsiteY5" fmla="*/ 6994525 h 6994525"/>
              <a:gd name="connsiteX6" fmla="*/ 9193366 w 9193366"/>
              <a:gd name="connsiteY6" fmla="*/ 6994525 h 6994525"/>
              <a:gd name="connsiteX7" fmla="*/ 2250659 w 9193366"/>
              <a:gd name="connsiteY7" fmla="*/ 723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93366" h="6994525">
                <a:moveTo>
                  <a:pt x="2250659" y="0"/>
                </a:moveTo>
                <a:lnTo>
                  <a:pt x="2249942" y="0"/>
                </a:lnTo>
                <a:lnTo>
                  <a:pt x="0" y="0"/>
                </a:lnTo>
                <a:lnTo>
                  <a:pt x="0" y="6994525"/>
                </a:lnTo>
                <a:lnTo>
                  <a:pt x="2249942" y="6994525"/>
                </a:lnTo>
                <a:lnTo>
                  <a:pt x="2250659" y="6994525"/>
                </a:lnTo>
                <a:lnTo>
                  <a:pt x="9193366" y="6994525"/>
                </a:lnTo>
                <a:lnTo>
                  <a:pt x="2250659" y="723"/>
                </a:lnTo>
                <a:close/>
              </a:path>
            </a:pathLst>
          </a:cu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7520" tIns="142017" rIns="177520" bIns="142017" numCol="1" spcCol="0" rtlCol="0" fromWordArt="0" anchor="t" anchorCtr="0" forceAA="0" compatLnSpc="1">
            <a:prstTxWarp prst="textNoShape">
              <a:avLst/>
            </a:prstTxWarp>
            <a:noAutofit/>
          </a:bodyPr>
          <a:lstStyle/>
          <a:p>
            <a:pPr algn="ctr" defTabSz="905064" fontAlgn="base">
              <a:lnSpc>
                <a:spcPct val="90000"/>
              </a:lnSpc>
              <a:spcBef>
                <a:spcPct val="0"/>
              </a:spcBef>
              <a:spcAft>
                <a:spcPct val="0"/>
              </a:spcAft>
            </a:pPr>
            <a:endParaRPr lang="en-US" sz="23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101237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theme" Target="../theme/theme3.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image" Target="../media/image6.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4.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7240" y="794087"/>
            <a:ext cx="6736080" cy="714685"/>
          </a:xfrm>
          <a:prstGeom prst="rect">
            <a:avLst/>
          </a:prstGeom>
        </p:spPr>
        <p:txBody>
          <a:bodyPr vert="horz" wrap="square" lIns="0" tIns="0" rIns="144885" bIns="90553" rtlCol="0" anchor="t">
            <a:spAutoFit/>
          </a:bodyPr>
          <a:lstStyle/>
          <a:p>
            <a:r>
              <a:rPr lang="en-US" dirty="0"/>
              <a:t>Click to edit Master title style</a:t>
            </a:r>
          </a:p>
        </p:txBody>
      </p:sp>
      <p:sp>
        <p:nvSpPr>
          <p:cNvPr id="4" name="Text Placeholder 3"/>
          <p:cNvSpPr>
            <a:spLocks noGrp="1"/>
          </p:cNvSpPr>
          <p:nvPr>
            <p:ph type="body" idx="1"/>
          </p:nvPr>
        </p:nvSpPr>
        <p:spPr>
          <a:xfrm>
            <a:off x="777240" y="1852865"/>
            <a:ext cx="6736080" cy="1522357"/>
          </a:xfrm>
          <a:prstGeom prst="rect">
            <a:avLst/>
          </a:prstGeom>
        </p:spPr>
        <p:txBody>
          <a:bodyPr vert="horz" wrap="square" lIns="0" tIns="0" rIns="144885" bIns="90553"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5157979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84" r:id="rId4"/>
    <p:sldLayoutId id="2147483685" r:id="rId5"/>
    <p:sldLayoutId id="2147483686" r:id="rId6"/>
    <p:sldLayoutId id="2147483688" r:id="rId7"/>
    <p:sldLayoutId id="2147483689" r:id="rId8"/>
    <p:sldLayoutId id="2147483690" r:id="rId9"/>
  </p:sldLayoutIdLst>
  <p:transition>
    <p:fade/>
  </p:transition>
  <p:txStyles>
    <p:titleStyle>
      <a:lvl1pPr algn="l" defTabSz="905499" rtl="0" eaLnBrk="1" latinLnBrk="0" hangingPunct="1">
        <a:lnSpc>
          <a:spcPct val="90000"/>
        </a:lnSpc>
        <a:spcBef>
          <a:spcPct val="0"/>
        </a:spcBef>
        <a:buNone/>
        <a:defRPr lang="en-US" sz="4500" b="0" kern="1200" cap="none" spc="-99" baseline="0" dirty="0" smtClean="0">
          <a:ln w="3175">
            <a:noFill/>
          </a:ln>
          <a:gradFill>
            <a:gsLst>
              <a:gs pos="1250">
                <a:schemeClr val="accent1"/>
              </a:gs>
              <a:gs pos="100000">
                <a:schemeClr val="accent1"/>
              </a:gs>
            </a:gsLst>
            <a:lin ang="5400000" scaled="0"/>
          </a:gradFill>
          <a:effectLst/>
          <a:latin typeface="+mj-lt"/>
          <a:ea typeface="+mn-ea"/>
          <a:cs typeface="Segoe UI" pitchFamily="34" charset="0"/>
        </a:defRPr>
      </a:lvl1pPr>
    </p:titleStyle>
    <p:bodyStyle>
      <a:lvl1pPr marL="332885" marR="0" indent="-332885" algn="l" defTabSz="905499" rtl="0" eaLnBrk="1" fontAlgn="auto" latinLnBrk="0" hangingPunct="1">
        <a:lnSpc>
          <a:spcPct val="90000"/>
        </a:lnSpc>
        <a:spcBef>
          <a:spcPct val="20000"/>
        </a:spcBef>
        <a:spcAft>
          <a:spcPts val="0"/>
        </a:spcAft>
        <a:buClrTx/>
        <a:buSzPct val="90000"/>
        <a:buFont typeface="Arial" pitchFamily="34" charset="0"/>
        <a:buChar char="•"/>
        <a:tabLst/>
        <a:defRPr sz="3100" kern="1200" spc="0" baseline="0">
          <a:gradFill>
            <a:gsLst>
              <a:gs pos="1250">
                <a:schemeClr val="tx1"/>
              </a:gs>
              <a:gs pos="100000">
                <a:schemeClr val="tx1"/>
              </a:gs>
            </a:gsLst>
            <a:lin ang="5400000" scaled="0"/>
          </a:gradFill>
          <a:latin typeface="+mj-lt"/>
          <a:ea typeface="+mn-ea"/>
          <a:cs typeface="+mn-cs"/>
        </a:defRPr>
      </a:lvl1pPr>
      <a:lvl2pPr marL="567137" marR="0" indent="-234252" algn="l" defTabSz="905499"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2pPr>
      <a:lvl3pPr marL="776731" marR="0" indent="-221924" algn="l" defTabSz="905499" rtl="0" eaLnBrk="1" fontAlgn="auto" latinLnBrk="0" hangingPunct="1">
        <a:lnSpc>
          <a:spcPct val="90000"/>
        </a:lnSpc>
        <a:spcBef>
          <a:spcPct val="20000"/>
        </a:spcBef>
        <a:spcAft>
          <a:spcPts val="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n-lt"/>
          <a:ea typeface="+mn-ea"/>
          <a:cs typeface="+mn-cs"/>
        </a:defRPr>
      </a:lvl3pPr>
      <a:lvl4pPr marL="998654" marR="0" indent="-221924" algn="l" defTabSz="905499" rtl="0" eaLnBrk="1" fontAlgn="auto" latinLnBrk="0" hangingPunct="1">
        <a:lnSpc>
          <a:spcPct val="90000"/>
        </a:lnSpc>
        <a:spcBef>
          <a:spcPct val="20000"/>
        </a:spcBef>
        <a:spcAft>
          <a:spcPts val="0"/>
        </a:spcAft>
        <a:buClrTx/>
        <a:buSzPct val="90000"/>
        <a:buFont typeface="Arial" pitchFamily="34" charset="0"/>
        <a:buChar char="•"/>
        <a:tabLst/>
        <a:defRPr sz="1300" kern="1200" spc="0" baseline="0">
          <a:gradFill>
            <a:gsLst>
              <a:gs pos="1250">
                <a:schemeClr val="tx1"/>
              </a:gs>
              <a:gs pos="100000">
                <a:schemeClr val="tx1"/>
              </a:gs>
            </a:gsLst>
            <a:lin ang="5400000" scaled="0"/>
          </a:gradFill>
          <a:latin typeface="+mn-lt"/>
          <a:ea typeface="+mn-ea"/>
          <a:cs typeface="+mn-cs"/>
        </a:defRPr>
      </a:lvl4pPr>
      <a:lvl5pPr marL="1220577" marR="0" indent="-221924" algn="l" defTabSz="905499" rtl="0" eaLnBrk="1" fontAlgn="auto" latinLnBrk="0" hangingPunct="1">
        <a:lnSpc>
          <a:spcPct val="90000"/>
        </a:lnSpc>
        <a:spcBef>
          <a:spcPct val="20000"/>
        </a:spcBef>
        <a:spcAft>
          <a:spcPts val="0"/>
        </a:spcAft>
        <a:buClrTx/>
        <a:buSzPct val="90000"/>
        <a:buFont typeface="Arial" pitchFamily="34" charset="0"/>
        <a:buChar char="•"/>
        <a:tabLst/>
        <a:defRPr sz="1300" kern="1200" spc="0" baseline="0">
          <a:gradFill>
            <a:gsLst>
              <a:gs pos="1250">
                <a:schemeClr val="tx1"/>
              </a:gs>
              <a:gs pos="100000">
                <a:schemeClr val="tx1"/>
              </a:gs>
            </a:gsLst>
            <a:lin ang="5400000" scaled="0"/>
          </a:gradFill>
          <a:latin typeface="+mn-lt"/>
          <a:ea typeface="+mn-ea"/>
          <a:cs typeface="+mn-cs"/>
        </a:defRPr>
      </a:lvl5pPr>
      <a:lvl6pPr marL="2490121" indent="-226375" algn="l" defTabSz="90549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42871" indent="-226375" algn="l" defTabSz="90549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395621" indent="-226375" algn="l" defTabSz="90549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48370" indent="-226375" algn="l" defTabSz="90549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05499" rtl="0" eaLnBrk="1" latinLnBrk="0" hangingPunct="1">
        <a:defRPr sz="1800" kern="1200">
          <a:solidFill>
            <a:schemeClr val="tx1"/>
          </a:solidFill>
          <a:latin typeface="+mn-lt"/>
          <a:ea typeface="+mn-ea"/>
          <a:cs typeface="+mn-cs"/>
        </a:defRPr>
      </a:lvl1pPr>
      <a:lvl2pPr marL="452748" algn="l" defTabSz="905499" rtl="0" eaLnBrk="1" latinLnBrk="0" hangingPunct="1">
        <a:defRPr sz="1800" kern="1200">
          <a:solidFill>
            <a:schemeClr val="tx1"/>
          </a:solidFill>
          <a:latin typeface="+mn-lt"/>
          <a:ea typeface="+mn-ea"/>
          <a:cs typeface="+mn-cs"/>
        </a:defRPr>
      </a:lvl2pPr>
      <a:lvl3pPr marL="905499" algn="l" defTabSz="905499" rtl="0" eaLnBrk="1" latinLnBrk="0" hangingPunct="1">
        <a:defRPr sz="1800" kern="1200">
          <a:solidFill>
            <a:schemeClr val="tx1"/>
          </a:solidFill>
          <a:latin typeface="+mn-lt"/>
          <a:ea typeface="+mn-ea"/>
          <a:cs typeface="+mn-cs"/>
        </a:defRPr>
      </a:lvl3pPr>
      <a:lvl4pPr marL="1358248" algn="l" defTabSz="905499" rtl="0" eaLnBrk="1" latinLnBrk="0" hangingPunct="1">
        <a:defRPr sz="1800" kern="1200">
          <a:solidFill>
            <a:schemeClr val="tx1"/>
          </a:solidFill>
          <a:latin typeface="+mn-lt"/>
          <a:ea typeface="+mn-ea"/>
          <a:cs typeface="+mn-cs"/>
        </a:defRPr>
      </a:lvl4pPr>
      <a:lvl5pPr marL="1810997" algn="l" defTabSz="905499" rtl="0" eaLnBrk="1" latinLnBrk="0" hangingPunct="1">
        <a:defRPr sz="1800" kern="1200">
          <a:solidFill>
            <a:schemeClr val="tx1"/>
          </a:solidFill>
          <a:latin typeface="+mn-lt"/>
          <a:ea typeface="+mn-ea"/>
          <a:cs typeface="+mn-cs"/>
        </a:defRPr>
      </a:lvl5pPr>
      <a:lvl6pPr marL="2263747" algn="l" defTabSz="905499" rtl="0" eaLnBrk="1" latinLnBrk="0" hangingPunct="1">
        <a:defRPr sz="1800" kern="1200">
          <a:solidFill>
            <a:schemeClr val="tx1"/>
          </a:solidFill>
          <a:latin typeface="+mn-lt"/>
          <a:ea typeface="+mn-ea"/>
          <a:cs typeface="+mn-cs"/>
        </a:defRPr>
      </a:lvl6pPr>
      <a:lvl7pPr marL="2716495" algn="l" defTabSz="905499" rtl="0" eaLnBrk="1" latinLnBrk="0" hangingPunct="1">
        <a:defRPr sz="1800" kern="1200">
          <a:solidFill>
            <a:schemeClr val="tx1"/>
          </a:solidFill>
          <a:latin typeface="+mn-lt"/>
          <a:ea typeface="+mn-ea"/>
          <a:cs typeface="+mn-cs"/>
        </a:defRPr>
      </a:lvl7pPr>
      <a:lvl8pPr marL="3169244" algn="l" defTabSz="905499" rtl="0" eaLnBrk="1" latinLnBrk="0" hangingPunct="1">
        <a:defRPr sz="1800" kern="1200">
          <a:solidFill>
            <a:schemeClr val="tx1"/>
          </a:solidFill>
          <a:latin typeface="+mn-lt"/>
          <a:ea typeface="+mn-ea"/>
          <a:cs typeface="+mn-cs"/>
        </a:defRPr>
      </a:lvl8pPr>
      <a:lvl9pPr marL="3621995" algn="l" defTabSz="905499"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7240" y="794087"/>
            <a:ext cx="6736080" cy="714685"/>
          </a:xfrm>
          <a:prstGeom prst="rect">
            <a:avLst/>
          </a:prstGeom>
        </p:spPr>
        <p:txBody>
          <a:bodyPr vert="horz" wrap="square" lIns="0" tIns="0" rIns="144885" bIns="90553" rtlCol="0" anchor="t">
            <a:spAutoFit/>
          </a:bodyPr>
          <a:lstStyle/>
          <a:p>
            <a:r>
              <a:rPr lang="en-US" dirty="0"/>
              <a:t>Click to edit Master title style</a:t>
            </a:r>
          </a:p>
        </p:txBody>
      </p:sp>
      <p:sp>
        <p:nvSpPr>
          <p:cNvPr id="4" name="Text Placeholder 3"/>
          <p:cNvSpPr>
            <a:spLocks noGrp="1"/>
          </p:cNvSpPr>
          <p:nvPr>
            <p:ph type="body" idx="1"/>
          </p:nvPr>
        </p:nvSpPr>
        <p:spPr>
          <a:xfrm>
            <a:off x="777240" y="1852865"/>
            <a:ext cx="6736080" cy="1522357"/>
          </a:xfrm>
          <a:prstGeom prst="rect">
            <a:avLst/>
          </a:prstGeom>
        </p:spPr>
        <p:txBody>
          <a:bodyPr vert="horz" wrap="square" lIns="0" tIns="0" rIns="144885" bIns="90553"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35494007"/>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Lst>
  <p:transition>
    <p:fade/>
  </p:transition>
  <p:txStyles>
    <p:titleStyle>
      <a:lvl1pPr algn="l" defTabSz="905499" rtl="0" eaLnBrk="1" latinLnBrk="0" hangingPunct="1">
        <a:lnSpc>
          <a:spcPct val="90000"/>
        </a:lnSpc>
        <a:spcBef>
          <a:spcPct val="0"/>
        </a:spcBef>
        <a:buNone/>
        <a:defRPr lang="en-US" sz="4500" b="0" kern="1200" cap="none" spc="-99" baseline="0" dirty="0" smtClean="0">
          <a:ln w="3175">
            <a:noFill/>
          </a:ln>
          <a:gradFill>
            <a:gsLst>
              <a:gs pos="1250">
                <a:schemeClr val="accent1"/>
              </a:gs>
              <a:gs pos="100000">
                <a:schemeClr val="accent1"/>
              </a:gs>
            </a:gsLst>
            <a:lin ang="5400000" scaled="0"/>
          </a:gradFill>
          <a:effectLst/>
          <a:latin typeface="+mj-lt"/>
          <a:ea typeface="+mn-ea"/>
          <a:cs typeface="Segoe UI" pitchFamily="34" charset="0"/>
        </a:defRPr>
      </a:lvl1pPr>
    </p:titleStyle>
    <p:bodyStyle>
      <a:lvl1pPr marL="332885" marR="0" indent="-332885" algn="l" defTabSz="905499" rtl="0" eaLnBrk="1" fontAlgn="auto" latinLnBrk="0" hangingPunct="1">
        <a:lnSpc>
          <a:spcPct val="90000"/>
        </a:lnSpc>
        <a:spcBef>
          <a:spcPct val="20000"/>
        </a:spcBef>
        <a:spcAft>
          <a:spcPts val="0"/>
        </a:spcAft>
        <a:buClrTx/>
        <a:buSzPct val="90000"/>
        <a:buFont typeface="Arial" pitchFamily="34" charset="0"/>
        <a:buChar char="•"/>
        <a:tabLst/>
        <a:defRPr sz="3100" kern="1200" spc="0" baseline="0">
          <a:gradFill>
            <a:gsLst>
              <a:gs pos="1250">
                <a:schemeClr val="tx1"/>
              </a:gs>
              <a:gs pos="100000">
                <a:schemeClr val="tx1"/>
              </a:gs>
            </a:gsLst>
            <a:lin ang="5400000" scaled="0"/>
          </a:gradFill>
          <a:latin typeface="+mj-lt"/>
          <a:ea typeface="+mn-ea"/>
          <a:cs typeface="+mn-cs"/>
        </a:defRPr>
      </a:lvl1pPr>
      <a:lvl2pPr marL="567137" marR="0" indent="-234252" algn="l" defTabSz="905499"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2pPr>
      <a:lvl3pPr marL="776731" marR="0" indent="-221924" algn="l" defTabSz="905499" rtl="0" eaLnBrk="1" fontAlgn="auto" latinLnBrk="0" hangingPunct="1">
        <a:lnSpc>
          <a:spcPct val="90000"/>
        </a:lnSpc>
        <a:spcBef>
          <a:spcPct val="20000"/>
        </a:spcBef>
        <a:spcAft>
          <a:spcPts val="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n-lt"/>
          <a:ea typeface="+mn-ea"/>
          <a:cs typeface="+mn-cs"/>
        </a:defRPr>
      </a:lvl3pPr>
      <a:lvl4pPr marL="998654" marR="0" indent="-221924" algn="l" defTabSz="905499" rtl="0" eaLnBrk="1" fontAlgn="auto" latinLnBrk="0" hangingPunct="1">
        <a:lnSpc>
          <a:spcPct val="90000"/>
        </a:lnSpc>
        <a:spcBef>
          <a:spcPct val="20000"/>
        </a:spcBef>
        <a:spcAft>
          <a:spcPts val="0"/>
        </a:spcAft>
        <a:buClrTx/>
        <a:buSzPct val="90000"/>
        <a:buFont typeface="Arial" pitchFamily="34" charset="0"/>
        <a:buChar char="•"/>
        <a:tabLst/>
        <a:defRPr sz="1300" kern="1200" spc="0" baseline="0">
          <a:gradFill>
            <a:gsLst>
              <a:gs pos="1250">
                <a:schemeClr val="tx1"/>
              </a:gs>
              <a:gs pos="100000">
                <a:schemeClr val="tx1"/>
              </a:gs>
            </a:gsLst>
            <a:lin ang="5400000" scaled="0"/>
          </a:gradFill>
          <a:latin typeface="+mn-lt"/>
          <a:ea typeface="+mn-ea"/>
          <a:cs typeface="+mn-cs"/>
        </a:defRPr>
      </a:lvl4pPr>
      <a:lvl5pPr marL="1220577" marR="0" indent="-221924" algn="l" defTabSz="905499" rtl="0" eaLnBrk="1" fontAlgn="auto" latinLnBrk="0" hangingPunct="1">
        <a:lnSpc>
          <a:spcPct val="90000"/>
        </a:lnSpc>
        <a:spcBef>
          <a:spcPct val="20000"/>
        </a:spcBef>
        <a:spcAft>
          <a:spcPts val="0"/>
        </a:spcAft>
        <a:buClrTx/>
        <a:buSzPct val="90000"/>
        <a:buFont typeface="Arial" pitchFamily="34" charset="0"/>
        <a:buChar char="•"/>
        <a:tabLst/>
        <a:defRPr sz="1300" kern="1200" spc="0" baseline="0">
          <a:gradFill>
            <a:gsLst>
              <a:gs pos="1250">
                <a:schemeClr val="tx1"/>
              </a:gs>
              <a:gs pos="100000">
                <a:schemeClr val="tx1"/>
              </a:gs>
            </a:gsLst>
            <a:lin ang="5400000" scaled="0"/>
          </a:gradFill>
          <a:latin typeface="+mn-lt"/>
          <a:ea typeface="+mn-ea"/>
          <a:cs typeface="+mn-cs"/>
        </a:defRPr>
      </a:lvl5pPr>
      <a:lvl6pPr marL="2490121" indent="-226375" algn="l" defTabSz="90549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42871" indent="-226375" algn="l" defTabSz="90549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395621" indent="-226375" algn="l" defTabSz="90549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48370" indent="-226375" algn="l" defTabSz="90549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05499" rtl="0" eaLnBrk="1" latinLnBrk="0" hangingPunct="1">
        <a:defRPr sz="1800" kern="1200">
          <a:solidFill>
            <a:schemeClr val="tx1"/>
          </a:solidFill>
          <a:latin typeface="+mn-lt"/>
          <a:ea typeface="+mn-ea"/>
          <a:cs typeface="+mn-cs"/>
        </a:defRPr>
      </a:lvl1pPr>
      <a:lvl2pPr marL="452748" algn="l" defTabSz="905499" rtl="0" eaLnBrk="1" latinLnBrk="0" hangingPunct="1">
        <a:defRPr sz="1800" kern="1200">
          <a:solidFill>
            <a:schemeClr val="tx1"/>
          </a:solidFill>
          <a:latin typeface="+mn-lt"/>
          <a:ea typeface="+mn-ea"/>
          <a:cs typeface="+mn-cs"/>
        </a:defRPr>
      </a:lvl2pPr>
      <a:lvl3pPr marL="905499" algn="l" defTabSz="905499" rtl="0" eaLnBrk="1" latinLnBrk="0" hangingPunct="1">
        <a:defRPr sz="1800" kern="1200">
          <a:solidFill>
            <a:schemeClr val="tx1"/>
          </a:solidFill>
          <a:latin typeface="+mn-lt"/>
          <a:ea typeface="+mn-ea"/>
          <a:cs typeface="+mn-cs"/>
        </a:defRPr>
      </a:lvl3pPr>
      <a:lvl4pPr marL="1358248" algn="l" defTabSz="905499" rtl="0" eaLnBrk="1" latinLnBrk="0" hangingPunct="1">
        <a:defRPr sz="1800" kern="1200">
          <a:solidFill>
            <a:schemeClr val="tx1"/>
          </a:solidFill>
          <a:latin typeface="+mn-lt"/>
          <a:ea typeface="+mn-ea"/>
          <a:cs typeface="+mn-cs"/>
        </a:defRPr>
      </a:lvl4pPr>
      <a:lvl5pPr marL="1810997" algn="l" defTabSz="905499" rtl="0" eaLnBrk="1" latinLnBrk="0" hangingPunct="1">
        <a:defRPr sz="1800" kern="1200">
          <a:solidFill>
            <a:schemeClr val="tx1"/>
          </a:solidFill>
          <a:latin typeface="+mn-lt"/>
          <a:ea typeface="+mn-ea"/>
          <a:cs typeface="+mn-cs"/>
        </a:defRPr>
      </a:lvl5pPr>
      <a:lvl6pPr marL="2263747" algn="l" defTabSz="905499" rtl="0" eaLnBrk="1" latinLnBrk="0" hangingPunct="1">
        <a:defRPr sz="1800" kern="1200">
          <a:solidFill>
            <a:schemeClr val="tx1"/>
          </a:solidFill>
          <a:latin typeface="+mn-lt"/>
          <a:ea typeface="+mn-ea"/>
          <a:cs typeface="+mn-cs"/>
        </a:defRPr>
      </a:lvl6pPr>
      <a:lvl7pPr marL="2716495" algn="l" defTabSz="905499" rtl="0" eaLnBrk="1" latinLnBrk="0" hangingPunct="1">
        <a:defRPr sz="1800" kern="1200">
          <a:solidFill>
            <a:schemeClr val="tx1"/>
          </a:solidFill>
          <a:latin typeface="+mn-lt"/>
          <a:ea typeface="+mn-ea"/>
          <a:cs typeface="+mn-cs"/>
        </a:defRPr>
      </a:lvl7pPr>
      <a:lvl8pPr marL="3169244" algn="l" defTabSz="905499" rtl="0" eaLnBrk="1" latinLnBrk="0" hangingPunct="1">
        <a:defRPr sz="1800" kern="1200">
          <a:solidFill>
            <a:schemeClr val="tx1"/>
          </a:solidFill>
          <a:latin typeface="+mn-lt"/>
          <a:ea typeface="+mn-ea"/>
          <a:cs typeface="+mn-cs"/>
        </a:defRPr>
      </a:lvl8pPr>
      <a:lvl9pPr marL="3621995" algn="l" defTabSz="905499"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7240" y="794088"/>
            <a:ext cx="6736080" cy="722799"/>
          </a:xfrm>
          <a:prstGeom prst="rect">
            <a:avLst/>
          </a:prstGeom>
        </p:spPr>
        <p:txBody>
          <a:bodyPr vert="horz" wrap="square" lIns="0" tIns="0" rIns="167516" bIns="104698" rtlCol="0" anchor="t">
            <a:spAutoFit/>
          </a:bodyPr>
          <a:lstStyle/>
          <a:p>
            <a:r>
              <a:rPr lang="en-US" dirty="0"/>
              <a:t>Click to edit Master title style</a:t>
            </a:r>
          </a:p>
        </p:txBody>
      </p:sp>
      <p:sp>
        <p:nvSpPr>
          <p:cNvPr id="4" name="Text Placeholder 3"/>
          <p:cNvSpPr>
            <a:spLocks noGrp="1"/>
          </p:cNvSpPr>
          <p:nvPr>
            <p:ph type="body" idx="1"/>
          </p:nvPr>
        </p:nvSpPr>
        <p:spPr>
          <a:xfrm>
            <a:off x="777240" y="1852865"/>
            <a:ext cx="6736080" cy="1584587"/>
          </a:xfrm>
          <a:prstGeom prst="rect">
            <a:avLst/>
          </a:prstGeom>
        </p:spPr>
        <p:txBody>
          <a:bodyPr vert="horz" wrap="square" lIns="0" tIns="0" rIns="167516" bIns="104698"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75012883"/>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Lst>
  <p:transition>
    <p:fade/>
  </p:transition>
  <p:txStyles>
    <p:titleStyle>
      <a:lvl1pPr algn="l" defTabSz="923818" rtl="0" eaLnBrk="1" latinLnBrk="0" hangingPunct="1">
        <a:lnSpc>
          <a:spcPct val="90000"/>
        </a:lnSpc>
        <a:spcBef>
          <a:spcPct val="0"/>
        </a:spcBef>
        <a:buNone/>
        <a:defRPr lang="en-US" sz="4500" b="0" kern="1200" cap="none" spc="-101" baseline="0" dirty="0" smtClean="0">
          <a:ln w="3175">
            <a:noFill/>
          </a:ln>
          <a:gradFill>
            <a:gsLst>
              <a:gs pos="1250">
                <a:schemeClr val="accent1"/>
              </a:gs>
              <a:gs pos="100000">
                <a:schemeClr val="accent1"/>
              </a:gs>
            </a:gsLst>
            <a:lin ang="5400000" scaled="0"/>
          </a:gradFill>
          <a:effectLst/>
          <a:latin typeface="+mj-lt"/>
          <a:ea typeface="+mn-ea"/>
          <a:cs typeface="Segoe UI" pitchFamily="34" charset="0"/>
        </a:defRPr>
      </a:lvl1pPr>
    </p:titleStyle>
    <p:bodyStyle>
      <a:lvl1pPr marL="339619" marR="0" indent="-339619" algn="l" defTabSz="923818" rtl="0" eaLnBrk="1" fontAlgn="auto" latinLnBrk="0" hangingPunct="1">
        <a:lnSpc>
          <a:spcPct val="90000"/>
        </a:lnSpc>
        <a:spcBef>
          <a:spcPct val="20000"/>
        </a:spcBef>
        <a:spcAft>
          <a:spcPts val="0"/>
        </a:spcAft>
        <a:buClrTx/>
        <a:buSzPct val="90000"/>
        <a:buFont typeface="Arial" pitchFamily="34" charset="0"/>
        <a:buChar char="•"/>
        <a:tabLst/>
        <a:defRPr sz="3100" kern="1200" spc="0" baseline="0">
          <a:gradFill>
            <a:gsLst>
              <a:gs pos="1250">
                <a:schemeClr val="tx1"/>
              </a:gs>
              <a:gs pos="100000">
                <a:schemeClr val="tx1"/>
              </a:gs>
            </a:gsLst>
            <a:lin ang="5400000" scaled="0"/>
          </a:gradFill>
          <a:latin typeface="+mj-lt"/>
          <a:ea typeface="+mn-ea"/>
          <a:cs typeface="+mn-cs"/>
        </a:defRPr>
      </a:lvl1pPr>
      <a:lvl2pPr marL="578611" marR="0" indent="-238991" algn="l" defTabSz="923818"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2pPr>
      <a:lvl3pPr marL="792445" marR="0" indent="-226414" algn="l" defTabSz="923818" rtl="0" eaLnBrk="1" fontAlgn="auto" latinLnBrk="0" hangingPunct="1">
        <a:lnSpc>
          <a:spcPct val="90000"/>
        </a:lnSpc>
        <a:spcBef>
          <a:spcPct val="20000"/>
        </a:spcBef>
        <a:spcAft>
          <a:spcPts val="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n-lt"/>
          <a:ea typeface="+mn-ea"/>
          <a:cs typeface="+mn-cs"/>
        </a:defRPr>
      </a:lvl3pPr>
      <a:lvl4pPr marL="1018858" marR="0" indent="-226414" algn="l" defTabSz="923818" rtl="0" eaLnBrk="1" fontAlgn="auto" latinLnBrk="0" hangingPunct="1">
        <a:lnSpc>
          <a:spcPct val="90000"/>
        </a:lnSpc>
        <a:spcBef>
          <a:spcPct val="20000"/>
        </a:spcBef>
        <a:spcAft>
          <a:spcPts val="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n-lt"/>
          <a:ea typeface="+mn-ea"/>
          <a:cs typeface="+mn-cs"/>
        </a:defRPr>
      </a:lvl4pPr>
      <a:lvl5pPr marL="1245270" marR="0" indent="-226414" algn="l" defTabSz="923818" rtl="0" eaLnBrk="1" fontAlgn="auto" latinLnBrk="0" hangingPunct="1">
        <a:lnSpc>
          <a:spcPct val="90000"/>
        </a:lnSpc>
        <a:spcBef>
          <a:spcPct val="20000"/>
        </a:spcBef>
        <a:spcAft>
          <a:spcPts val="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n-lt"/>
          <a:ea typeface="+mn-ea"/>
          <a:cs typeface="+mn-cs"/>
        </a:defRPr>
      </a:lvl5pPr>
      <a:lvl6pPr marL="2540499" indent="-230956" algn="l" defTabSz="923818"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002408" indent="-230956" algn="l" defTabSz="923818"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64317" indent="-230956" algn="l" defTabSz="923818"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926226" indent="-230956" algn="l" defTabSz="923818"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23818" rtl="0" eaLnBrk="1" latinLnBrk="0" hangingPunct="1">
        <a:defRPr sz="1800" kern="1200">
          <a:solidFill>
            <a:schemeClr val="tx1"/>
          </a:solidFill>
          <a:latin typeface="+mn-lt"/>
          <a:ea typeface="+mn-ea"/>
          <a:cs typeface="+mn-cs"/>
        </a:defRPr>
      </a:lvl1pPr>
      <a:lvl2pPr marL="461908" algn="l" defTabSz="923818" rtl="0" eaLnBrk="1" latinLnBrk="0" hangingPunct="1">
        <a:defRPr sz="1800" kern="1200">
          <a:solidFill>
            <a:schemeClr val="tx1"/>
          </a:solidFill>
          <a:latin typeface="+mn-lt"/>
          <a:ea typeface="+mn-ea"/>
          <a:cs typeface="+mn-cs"/>
        </a:defRPr>
      </a:lvl2pPr>
      <a:lvl3pPr marL="923818" algn="l" defTabSz="923818" rtl="0" eaLnBrk="1" latinLnBrk="0" hangingPunct="1">
        <a:defRPr sz="1800" kern="1200">
          <a:solidFill>
            <a:schemeClr val="tx1"/>
          </a:solidFill>
          <a:latin typeface="+mn-lt"/>
          <a:ea typeface="+mn-ea"/>
          <a:cs typeface="+mn-cs"/>
        </a:defRPr>
      </a:lvl3pPr>
      <a:lvl4pPr marL="1385726" algn="l" defTabSz="923818" rtl="0" eaLnBrk="1" latinLnBrk="0" hangingPunct="1">
        <a:defRPr sz="1800" kern="1200">
          <a:solidFill>
            <a:schemeClr val="tx1"/>
          </a:solidFill>
          <a:latin typeface="+mn-lt"/>
          <a:ea typeface="+mn-ea"/>
          <a:cs typeface="+mn-cs"/>
        </a:defRPr>
      </a:lvl4pPr>
      <a:lvl5pPr marL="1847636" algn="l" defTabSz="923818" rtl="0" eaLnBrk="1" latinLnBrk="0" hangingPunct="1">
        <a:defRPr sz="1800" kern="1200">
          <a:solidFill>
            <a:schemeClr val="tx1"/>
          </a:solidFill>
          <a:latin typeface="+mn-lt"/>
          <a:ea typeface="+mn-ea"/>
          <a:cs typeface="+mn-cs"/>
        </a:defRPr>
      </a:lvl5pPr>
      <a:lvl6pPr marL="2309544" algn="l" defTabSz="923818" rtl="0" eaLnBrk="1" latinLnBrk="0" hangingPunct="1">
        <a:defRPr sz="1800" kern="1200">
          <a:solidFill>
            <a:schemeClr val="tx1"/>
          </a:solidFill>
          <a:latin typeface="+mn-lt"/>
          <a:ea typeface="+mn-ea"/>
          <a:cs typeface="+mn-cs"/>
        </a:defRPr>
      </a:lvl6pPr>
      <a:lvl7pPr marL="2771452" algn="l" defTabSz="923818" rtl="0" eaLnBrk="1" latinLnBrk="0" hangingPunct="1">
        <a:defRPr sz="1800" kern="1200">
          <a:solidFill>
            <a:schemeClr val="tx1"/>
          </a:solidFill>
          <a:latin typeface="+mn-lt"/>
          <a:ea typeface="+mn-ea"/>
          <a:cs typeface="+mn-cs"/>
        </a:defRPr>
      </a:lvl7pPr>
      <a:lvl8pPr marL="3233360" algn="l" defTabSz="923818" rtl="0" eaLnBrk="1" latinLnBrk="0" hangingPunct="1">
        <a:defRPr sz="1800" kern="1200">
          <a:solidFill>
            <a:schemeClr val="tx1"/>
          </a:solidFill>
          <a:latin typeface="+mn-lt"/>
          <a:ea typeface="+mn-ea"/>
          <a:cs typeface="+mn-cs"/>
        </a:defRPr>
      </a:lvl8pPr>
      <a:lvl9pPr marL="3695270" algn="l" defTabSz="923818"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1640" y="424618"/>
            <a:ext cx="7430598" cy="1319508"/>
          </a:xfrm>
          <a:prstGeom prst="rect">
            <a:avLst/>
          </a:prstGeom>
        </p:spPr>
        <p:txBody>
          <a:bodyPr vert="horz" wrap="square" lIns="163012" tIns="101882" rIns="163012" bIns="101882"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171641" y="1744128"/>
            <a:ext cx="7429120" cy="1381460"/>
          </a:xfrm>
          <a:prstGeom prst="rect">
            <a:avLst/>
          </a:prstGeom>
        </p:spPr>
        <p:txBody>
          <a:bodyPr vert="horz" wrap="square" lIns="163012" tIns="101882" rIns="163012" bIns="101882"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5400000">
            <a:off x="3027107" y="4750256"/>
            <a:ext cx="10059314" cy="558805"/>
          </a:xfrm>
          <a:prstGeom prst="rect">
            <a:avLst/>
          </a:prstGeom>
        </p:spPr>
      </p:pic>
    </p:spTree>
    <p:extLst>
      <p:ext uri="{BB962C8B-B14F-4D97-AF65-F5344CB8AC3E}">
        <p14:creationId xmlns:p14="http://schemas.microsoft.com/office/powerpoint/2010/main" val="990120517"/>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Lst>
  <p:transition>
    <p:fade/>
  </p:transition>
  <p:txStyles>
    <p:titleStyle>
      <a:lvl1pPr algn="l" defTabSz="573068" rtl="0" eaLnBrk="1" latinLnBrk="0" hangingPunct="1">
        <a:lnSpc>
          <a:spcPct val="90000"/>
        </a:lnSpc>
        <a:spcBef>
          <a:spcPct val="0"/>
        </a:spcBef>
        <a:buNone/>
        <a:defRPr lang="en-US" sz="2900" b="0" kern="1200" cap="none" spc="-6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10675" marR="0" indent="-210675" algn="l" defTabSz="573068" rtl="0" eaLnBrk="1" fontAlgn="auto" latinLnBrk="0" hangingPunct="1">
        <a:lnSpc>
          <a:spcPct val="90000"/>
        </a:lnSpc>
        <a:spcBef>
          <a:spcPct val="20000"/>
        </a:spcBef>
        <a:spcAft>
          <a:spcPts val="0"/>
        </a:spcAft>
        <a:buClrTx/>
        <a:buSzPct val="90000"/>
        <a:buFont typeface="Arial" pitchFamily="34" charset="0"/>
        <a:buChar char="•"/>
        <a:tabLst/>
        <a:defRPr sz="2500" kern="1200" spc="0" baseline="0">
          <a:gradFill>
            <a:gsLst>
              <a:gs pos="1250">
                <a:schemeClr val="tx1"/>
              </a:gs>
              <a:gs pos="100000">
                <a:schemeClr val="tx1"/>
              </a:gs>
            </a:gsLst>
            <a:lin ang="5400000" scaled="0"/>
          </a:gradFill>
          <a:latin typeface="+mj-lt"/>
          <a:ea typeface="+mn-ea"/>
          <a:cs typeface="+mn-cs"/>
        </a:defRPr>
      </a:lvl1pPr>
      <a:lvl2pPr marL="358927" marR="0" indent="-148252" algn="l" defTabSz="573068" rtl="0" eaLnBrk="1" fontAlgn="auto" latinLnBrk="0" hangingPunct="1">
        <a:lnSpc>
          <a:spcPct val="90000"/>
        </a:lnSpc>
        <a:spcBef>
          <a:spcPct val="20000"/>
        </a:spcBef>
        <a:spcAft>
          <a:spcPts val="0"/>
        </a:spcAft>
        <a:buClrTx/>
        <a:buSzPct val="90000"/>
        <a:buFont typeface="Arial" pitchFamily="34" charset="0"/>
        <a:buChar char="•"/>
        <a:tabLst/>
        <a:defRPr sz="1500" kern="1200" spc="0" baseline="0">
          <a:gradFill>
            <a:gsLst>
              <a:gs pos="1250">
                <a:schemeClr val="tx1"/>
              </a:gs>
              <a:gs pos="100000">
                <a:schemeClr val="tx1"/>
              </a:gs>
            </a:gsLst>
            <a:lin ang="5400000" scaled="0"/>
          </a:gradFill>
          <a:latin typeface="+mn-lt"/>
          <a:ea typeface="+mn-ea"/>
          <a:cs typeface="+mn-cs"/>
        </a:defRPr>
      </a:lvl2pPr>
      <a:lvl3pPr marL="491574" marR="0" indent="-140450" algn="l" defTabSz="573068" rtl="0" eaLnBrk="1" fontAlgn="auto" latinLnBrk="0" hangingPunct="1">
        <a:lnSpc>
          <a:spcPct val="90000"/>
        </a:lnSpc>
        <a:spcBef>
          <a:spcPct val="20000"/>
        </a:spcBef>
        <a:spcAft>
          <a:spcPts val="0"/>
        </a:spcAft>
        <a:buClrTx/>
        <a:buSzPct val="90000"/>
        <a:buFont typeface="Arial" pitchFamily="34" charset="0"/>
        <a:buChar char="•"/>
        <a:tabLst/>
        <a:defRPr sz="1200" kern="1200" spc="0" baseline="0">
          <a:gradFill>
            <a:gsLst>
              <a:gs pos="1250">
                <a:schemeClr val="tx1"/>
              </a:gs>
              <a:gs pos="100000">
                <a:schemeClr val="tx1"/>
              </a:gs>
            </a:gsLst>
            <a:lin ang="5400000" scaled="0"/>
          </a:gradFill>
          <a:latin typeface="+mn-lt"/>
          <a:ea typeface="+mn-ea"/>
          <a:cs typeface="+mn-cs"/>
        </a:defRPr>
      </a:lvl3pPr>
      <a:lvl4pPr marL="632024" marR="0" indent="-140450" algn="l" defTabSz="573068" rtl="0" eaLnBrk="1" fontAlgn="auto" latinLnBrk="0" hangingPunct="1">
        <a:lnSpc>
          <a:spcPct val="90000"/>
        </a:lnSpc>
        <a:spcBef>
          <a:spcPct val="20000"/>
        </a:spcBef>
        <a:spcAft>
          <a:spcPts val="0"/>
        </a:spcAft>
        <a:buClrTx/>
        <a:buSzPct val="90000"/>
        <a:buFont typeface="Arial" pitchFamily="34" charset="0"/>
        <a:buChar char="•"/>
        <a:tabLst/>
        <a:defRPr sz="1100" kern="1200" spc="0" baseline="0">
          <a:gradFill>
            <a:gsLst>
              <a:gs pos="1250">
                <a:schemeClr val="tx1"/>
              </a:gs>
              <a:gs pos="100000">
                <a:schemeClr val="tx1"/>
              </a:gs>
            </a:gsLst>
            <a:lin ang="5400000" scaled="0"/>
          </a:gradFill>
          <a:latin typeface="+mn-lt"/>
          <a:ea typeface="+mn-ea"/>
          <a:cs typeface="+mn-cs"/>
        </a:defRPr>
      </a:lvl4pPr>
      <a:lvl5pPr marL="772474" marR="0" indent="-140450" algn="l" defTabSz="573068" rtl="0" eaLnBrk="1" fontAlgn="auto" latinLnBrk="0" hangingPunct="1">
        <a:lnSpc>
          <a:spcPct val="90000"/>
        </a:lnSpc>
        <a:spcBef>
          <a:spcPct val="20000"/>
        </a:spcBef>
        <a:spcAft>
          <a:spcPts val="0"/>
        </a:spcAft>
        <a:buClrTx/>
        <a:buSzPct val="90000"/>
        <a:buFont typeface="Arial" pitchFamily="34" charset="0"/>
        <a:buChar char="•"/>
        <a:tabLst/>
        <a:defRPr sz="1100" kern="1200" spc="0" baseline="0">
          <a:gradFill>
            <a:gsLst>
              <a:gs pos="1250">
                <a:schemeClr val="tx1"/>
              </a:gs>
              <a:gs pos="100000">
                <a:schemeClr val="tx1"/>
              </a:gs>
            </a:gsLst>
            <a:lin ang="5400000" scaled="0"/>
          </a:gradFill>
          <a:latin typeface="+mn-lt"/>
          <a:ea typeface="+mn-ea"/>
          <a:cs typeface="+mn-cs"/>
        </a:defRPr>
      </a:lvl5pPr>
      <a:lvl6pPr marL="1575937" indent="-143267" algn="l" defTabSz="573068" rtl="0" eaLnBrk="1" latinLnBrk="0" hangingPunct="1">
        <a:spcBef>
          <a:spcPct val="20000"/>
        </a:spcBef>
        <a:buFont typeface="Arial" pitchFamily="34" charset="0"/>
        <a:buChar char="•"/>
        <a:defRPr sz="1200" kern="1200">
          <a:solidFill>
            <a:schemeClr val="tx1"/>
          </a:solidFill>
          <a:latin typeface="+mn-lt"/>
          <a:ea typeface="+mn-ea"/>
          <a:cs typeface="+mn-cs"/>
        </a:defRPr>
      </a:lvl6pPr>
      <a:lvl7pPr marL="1862471" indent="-143267" algn="l" defTabSz="573068" rtl="0" eaLnBrk="1" latinLnBrk="0" hangingPunct="1">
        <a:spcBef>
          <a:spcPct val="20000"/>
        </a:spcBef>
        <a:buFont typeface="Arial" pitchFamily="34" charset="0"/>
        <a:buChar char="•"/>
        <a:defRPr sz="1200" kern="1200">
          <a:solidFill>
            <a:schemeClr val="tx1"/>
          </a:solidFill>
          <a:latin typeface="+mn-lt"/>
          <a:ea typeface="+mn-ea"/>
          <a:cs typeface="+mn-cs"/>
        </a:defRPr>
      </a:lvl7pPr>
      <a:lvl8pPr marL="2149005" indent="-143267" algn="l" defTabSz="573068" rtl="0" eaLnBrk="1" latinLnBrk="0" hangingPunct="1">
        <a:spcBef>
          <a:spcPct val="20000"/>
        </a:spcBef>
        <a:buFont typeface="Arial" pitchFamily="34" charset="0"/>
        <a:buChar char="•"/>
        <a:defRPr sz="1200" kern="1200">
          <a:solidFill>
            <a:schemeClr val="tx1"/>
          </a:solidFill>
          <a:latin typeface="+mn-lt"/>
          <a:ea typeface="+mn-ea"/>
          <a:cs typeface="+mn-cs"/>
        </a:defRPr>
      </a:lvl8pPr>
      <a:lvl9pPr marL="2435540" indent="-143267" algn="l" defTabSz="573068" rtl="0" eaLnBrk="1" latinLnBrk="0" hangingPunct="1">
        <a:spcBef>
          <a:spcPct val="20000"/>
        </a:spcBef>
        <a:buFont typeface="Arial" pitchFamily="34" charset="0"/>
        <a:buChar char="•"/>
        <a:defRPr sz="1200" kern="1200">
          <a:solidFill>
            <a:schemeClr val="tx1"/>
          </a:solidFill>
          <a:latin typeface="+mn-lt"/>
          <a:ea typeface="+mn-ea"/>
          <a:cs typeface="+mn-cs"/>
        </a:defRPr>
      </a:lvl9pPr>
    </p:bodyStyle>
    <p:otherStyle>
      <a:defPPr>
        <a:defRPr lang="en-US"/>
      </a:defPPr>
      <a:lvl1pPr marL="0" algn="l" defTabSz="573068" rtl="0" eaLnBrk="1" latinLnBrk="0" hangingPunct="1">
        <a:defRPr sz="1100" kern="1200">
          <a:solidFill>
            <a:schemeClr val="tx1"/>
          </a:solidFill>
          <a:latin typeface="+mn-lt"/>
          <a:ea typeface="+mn-ea"/>
          <a:cs typeface="+mn-cs"/>
        </a:defRPr>
      </a:lvl1pPr>
      <a:lvl2pPr marL="286533" algn="l" defTabSz="573068" rtl="0" eaLnBrk="1" latinLnBrk="0" hangingPunct="1">
        <a:defRPr sz="1100" kern="1200">
          <a:solidFill>
            <a:schemeClr val="tx1"/>
          </a:solidFill>
          <a:latin typeface="+mn-lt"/>
          <a:ea typeface="+mn-ea"/>
          <a:cs typeface="+mn-cs"/>
        </a:defRPr>
      </a:lvl2pPr>
      <a:lvl3pPr marL="573068" algn="l" defTabSz="573068" rtl="0" eaLnBrk="1" latinLnBrk="0" hangingPunct="1">
        <a:defRPr sz="1100" kern="1200">
          <a:solidFill>
            <a:schemeClr val="tx1"/>
          </a:solidFill>
          <a:latin typeface="+mn-lt"/>
          <a:ea typeface="+mn-ea"/>
          <a:cs typeface="+mn-cs"/>
        </a:defRPr>
      </a:lvl3pPr>
      <a:lvl4pPr marL="859602" algn="l" defTabSz="573068" rtl="0" eaLnBrk="1" latinLnBrk="0" hangingPunct="1">
        <a:defRPr sz="1100" kern="1200">
          <a:solidFill>
            <a:schemeClr val="tx1"/>
          </a:solidFill>
          <a:latin typeface="+mn-lt"/>
          <a:ea typeface="+mn-ea"/>
          <a:cs typeface="+mn-cs"/>
        </a:defRPr>
      </a:lvl4pPr>
      <a:lvl5pPr marL="1146136" algn="l" defTabSz="573068" rtl="0" eaLnBrk="1" latinLnBrk="0" hangingPunct="1">
        <a:defRPr sz="1100" kern="1200">
          <a:solidFill>
            <a:schemeClr val="tx1"/>
          </a:solidFill>
          <a:latin typeface="+mn-lt"/>
          <a:ea typeface="+mn-ea"/>
          <a:cs typeface="+mn-cs"/>
        </a:defRPr>
      </a:lvl5pPr>
      <a:lvl6pPr marL="1432671" algn="l" defTabSz="573068" rtl="0" eaLnBrk="1" latinLnBrk="0" hangingPunct="1">
        <a:defRPr sz="1100" kern="1200">
          <a:solidFill>
            <a:schemeClr val="tx1"/>
          </a:solidFill>
          <a:latin typeface="+mn-lt"/>
          <a:ea typeface="+mn-ea"/>
          <a:cs typeface="+mn-cs"/>
        </a:defRPr>
      </a:lvl6pPr>
      <a:lvl7pPr marL="1719204" algn="l" defTabSz="573068" rtl="0" eaLnBrk="1" latinLnBrk="0" hangingPunct="1">
        <a:defRPr sz="1100" kern="1200">
          <a:solidFill>
            <a:schemeClr val="tx1"/>
          </a:solidFill>
          <a:latin typeface="+mn-lt"/>
          <a:ea typeface="+mn-ea"/>
          <a:cs typeface="+mn-cs"/>
        </a:defRPr>
      </a:lvl7pPr>
      <a:lvl8pPr marL="2005738" algn="l" defTabSz="573068" rtl="0" eaLnBrk="1" latinLnBrk="0" hangingPunct="1">
        <a:defRPr sz="1100" kern="1200">
          <a:solidFill>
            <a:schemeClr val="tx1"/>
          </a:solidFill>
          <a:latin typeface="+mn-lt"/>
          <a:ea typeface="+mn-ea"/>
          <a:cs typeface="+mn-cs"/>
        </a:defRPr>
      </a:lvl8pPr>
      <a:lvl9pPr marL="2292273" algn="l" defTabSz="573068" rtl="0" eaLnBrk="1" latinLnBrk="0" hangingPunct="1">
        <a:defRPr sz="11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15.xml"/><Relationship Id="rId5" Type="http://schemas.microsoft.com/office/2007/relationships/hdphoto" Target="../media/hdphoto2.wdp"/><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6.jpe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mailto:tommy.luong@ingrammicro.com" TargetMode="External"/><Relationship Id="rId1" Type="http://schemas.openxmlformats.org/officeDocument/2006/relationships/slideLayout" Target="../slideLayouts/slideLayout15.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Sarah\Documents\_SSD_Business\Client_collateral\MICROSOFT_DVD_ART\MICROSOFT PHOTOS\WINDOWS 10\22_GOV_3_PARKBENCH-Venue11-535_3759.jp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flipH="1">
            <a:off x="0" y="5460"/>
            <a:ext cx="7772400" cy="2260066"/>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bwMode="auto">
          <a:xfrm>
            <a:off x="357188" y="2879543"/>
            <a:ext cx="4448728" cy="1692457"/>
          </a:xfrm>
          <a:prstGeom prst="rect">
            <a:avLst/>
          </a:prstGeom>
          <a:solidFill>
            <a:srgbClr val="EAEAEA"/>
          </a:solidFill>
          <a:ln cap="sq">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0" name="Rectangle 19"/>
          <p:cNvSpPr/>
          <p:nvPr/>
        </p:nvSpPr>
        <p:spPr bwMode="auto">
          <a:xfrm>
            <a:off x="4869712" y="2879543"/>
            <a:ext cx="2556613" cy="1692457"/>
          </a:xfrm>
          <a:prstGeom prst="rect">
            <a:avLst/>
          </a:prstGeom>
          <a:solidFill>
            <a:srgbClr val="EAEAEA"/>
          </a:solidFill>
          <a:ln cap="sq">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1" name="Rectangle 20"/>
          <p:cNvSpPr/>
          <p:nvPr/>
        </p:nvSpPr>
        <p:spPr bwMode="auto">
          <a:xfrm flipH="1">
            <a:off x="2956330" y="4647917"/>
            <a:ext cx="4469993" cy="1784413"/>
          </a:xfrm>
          <a:prstGeom prst="rect">
            <a:avLst/>
          </a:prstGeom>
          <a:solidFill>
            <a:srgbClr val="EAEAEA"/>
          </a:solidFill>
          <a:ln cap="sq">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2" name="Rectangle 21"/>
          <p:cNvSpPr/>
          <p:nvPr/>
        </p:nvSpPr>
        <p:spPr bwMode="auto">
          <a:xfrm flipH="1">
            <a:off x="357183" y="4647917"/>
            <a:ext cx="2537089" cy="1784413"/>
          </a:xfrm>
          <a:prstGeom prst="rect">
            <a:avLst/>
          </a:prstGeom>
          <a:solidFill>
            <a:srgbClr val="EAEAEA"/>
          </a:solidFill>
          <a:ln cap="sq">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8" name="Title 2"/>
          <p:cNvSpPr txBox="1">
            <a:spLocks/>
          </p:cNvSpPr>
          <p:nvPr/>
        </p:nvSpPr>
        <p:spPr>
          <a:xfrm>
            <a:off x="354013" y="6686272"/>
            <a:ext cx="6736080" cy="327320"/>
          </a:xfrm>
          <a:prstGeom prst="rect">
            <a:avLst/>
          </a:prstGeom>
          <a:noFill/>
        </p:spPr>
        <p:txBody>
          <a:bodyPr vert="horz" wrap="square" lIns="0" tIns="0" rIns="0" bIns="0" rtlCol="0" anchor="ctr">
            <a:noAutofit/>
          </a:bodyPr>
          <a:lstStyle>
            <a:lvl1pPr defTabSz="898645">
              <a:lnSpc>
                <a:spcPct val="90000"/>
              </a:lnSpc>
              <a:spcBef>
                <a:spcPct val="0"/>
              </a:spcBef>
              <a:buNone/>
              <a:defRPr lang="en-US" sz="1600" b="1" kern="0" cap="all" spc="-70" baseline="0" dirty="0" smtClean="0">
                <a:ln>
                  <a:solidFill>
                    <a:schemeClr val="bg1">
                      <a:alpha val="0"/>
                    </a:schemeClr>
                  </a:solidFill>
                </a:ln>
                <a:solidFill>
                  <a:schemeClr val="accent1"/>
                </a:solidFill>
                <a:effectLst/>
                <a:latin typeface="Segoe UI" pitchFamily="34" charset="0"/>
              </a:defRPr>
            </a:lvl1pPr>
          </a:lstStyle>
          <a:p>
            <a:r>
              <a:rPr lang="en-US" spc="-40" dirty="0"/>
              <a:t>Windows 10 Pro is great for your bottom line</a:t>
            </a:r>
          </a:p>
        </p:txBody>
      </p:sp>
      <p:sp>
        <p:nvSpPr>
          <p:cNvPr id="9" name="Rectangle 8"/>
          <p:cNvSpPr/>
          <p:nvPr/>
        </p:nvSpPr>
        <p:spPr>
          <a:xfrm>
            <a:off x="515715" y="3295600"/>
            <a:ext cx="4066795" cy="1107996"/>
          </a:xfrm>
          <a:prstGeom prst="rect">
            <a:avLst/>
          </a:prstGeom>
        </p:spPr>
        <p:txBody>
          <a:bodyPr wrap="square" lIns="0" tIns="0" rIns="0" bIns="0">
            <a:spAutoFit/>
          </a:bodyPr>
          <a:lstStyle/>
          <a:p>
            <a:pPr defTabSz="1046976">
              <a:defRPr/>
            </a:pPr>
            <a:r>
              <a:rPr lang="en-US" sz="1200" kern="0" dirty="0">
                <a:solidFill>
                  <a:srgbClr val="5F5F5F"/>
                </a:solidFill>
              </a:rPr>
              <a:t>Modern PCs can protect against botnets and </a:t>
            </a:r>
            <a:br>
              <a:rPr lang="en-US" sz="1200" kern="0" dirty="0">
                <a:solidFill>
                  <a:srgbClr val="5F5F5F"/>
                </a:solidFill>
              </a:rPr>
            </a:br>
            <a:r>
              <a:rPr lang="en-US" sz="1200" kern="0" dirty="0">
                <a:solidFill>
                  <a:srgbClr val="5F5F5F"/>
                </a:solidFill>
              </a:rPr>
              <a:t>rootkits, preventing malware from taking </a:t>
            </a:r>
            <a:br>
              <a:rPr lang="en-US" sz="1200" kern="0" dirty="0">
                <a:solidFill>
                  <a:srgbClr val="5F5F5F"/>
                </a:solidFill>
              </a:rPr>
            </a:br>
            <a:r>
              <a:rPr lang="en-US" sz="1200" kern="0" dirty="0">
                <a:solidFill>
                  <a:srgbClr val="5F5F5F"/>
                </a:solidFill>
              </a:rPr>
              <a:t>over the boot process.</a:t>
            </a:r>
            <a:r>
              <a:rPr lang="en-US" sz="1200" kern="0" baseline="30000" dirty="0">
                <a:solidFill>
                  <a:srgbClr val="5F5F5F"/>
                </a:solidFill>
              </a:rPr>
              <a:t>1 </a:t>
            </a:r>
            <a:r>
              <a:rPr lang="en-US" sz="1200" kern="0" dirty="0">
                <a:solidFill>
                  <a:srgbClr val="5F5F5F"/>
                </a:solidFill>
              </a:rPr>
              <a:t>Technologies like UEFI (Unified Extensible Firmware Interface) and ELAM (Early Load Anti-Malware) make sure only healthy, certified programs can start during the boot process.</a:t>
            </a:r>
          </a:p>
        </p:txBody>
      </p:sp>
      <p:sp>
        <p:nvSpPr>
          <p:cNvPr id="11" name="Rectangle 10"/>
          <p:cNvSpPr/>
          <p:nvPr/>
        </p:nvSpPr>
        <p:spPr>
          <a:xfrm>
            <a:off x="354013" y="8690353"/>
            <a:ext cx="7054532" cy="984885"/>
          </a:xfrm>
          <a:prstGeom prst="rect">
            <a:avLst/>
          </a:prstGeom>
        </p:spPr>
        <p:txBody>
          <a:bodyPr wrap="square" lIns="0" tIns="0" rIns="101882" bIns="0" anchor="b">
            <a:spAutoFit/>
          </a:bodyPr>
          <a:lstStyle/>
          <a:p>
            <a:pPr marL="0" lvl="1" defTabSz="1046976">
              <a:defRPr/>
            </a:pPr>
            <a:r>
              <a:rPr lang="en-US" sz="800" kern="0" baseline="30000" dirty="0">
                <a:solidFill>
                  <a:srgbClr val="FFFFFF">
                    <a:lumMod val="65000"/>
                  </a:srgbClr>
                </a:solidFill>
              </a:rPr>
              <a:t>1</a:t>
            </a:r>
            <a:r>
              <a:rPr lang="en-US" sz="800" kern="0" dirty="0">
                <a:solidFill>
                  <a:srgbClr val="FFFFFF">
                    <a:lumMod val="65000"/>
                  </a:srgbClr>
                </a:solidFill>
              </a:rPr>
              <a:t>Windows 8.1 and Windows 10 PCs use UEFI (Unified Extensible Firmware Interface) and ELAM (Early Load Anti-Malware) able to verify operating system has not been tampered with by attackers to protect during the boot process; </a:t>
            </a:r>
            <a:r>
              <a:rPr lang="en-US" sz="800" kern="0" baseline="30000" dirty="0">
                <a:solidFill>
                  <a:srgbClr val="FFFFFF">
                    <a:lumMod val="65000"/>
                  </a:srgbClr>
                </a:solidFill>
              </a:rPr>
              <a:t>2 </a:t>
            </a:r>
            <a:r>
              <a:rPr lang="en-US" sz="800" kern="0" dirty="0">
                <a:solidFill>
                  <a:srgbClr val="FFFFFF">
                    <a:lumMod val="65000"/>
                  </a:srgbClr>
                </a:solidFill>
              </a:rPr>
              <a:t>Pivoting SMBs to Buy PCs; </a:t>
            </a:r>
            <a:r>
              <a:rPr lang="en-US" sz="800" kern="0" dirty="0" err="1">
                <a:solidFill>
                  <a:srgbClr val="FFFFFF">
                    <a:lumMod val="65000"/>
                  </a:srgbClr>
                </a:solidFill>
              </a:rPr>
              <a:t>Techaisle</a:t>
            </a:r>
            <a:r>
              <a:rPr lang="en-US" sz="800" kern="0" dirty="0">
                <a:solidFill>
                  <a:srgbClr val="FFFFFF">
                    <a:lumMod val="65000"/>
                  </a:srgbClr>
                </a:solidFill>
              </a:rPr>
              <a:t>, 2015; </a:t>
            </a:r>
            <a:r>
              <a:rPr lang="en-US" sz="800" kern="0" baseline="30000" dirty="0">
                <a:solidFill>
                  <a:srgbClr val="FFFFFF">
                    <a:lumMod val="65000"/>
                  </a:srgbClr>
                </a:solidFill>
              </a:rPr>
              <a:t>3 </a:t>
            </a:r>
            <a:r>
              <a:rPr lang="en-US" sz="800" kern="0" dirty="0">
                <a:solidFill>
                  <a:srgbClr val="FFFFFF">
                    <a:lumMod val="65000"/>
                  </a:srgbClr>
                </a:solidFill>
              </a:rPr>
              <a:t>Performance of 6th Gen Intel® Core™ processors in Windows 10 devices, based on measured </a:t>
            </a:r>
            <a:r>
              <a:rPr lang="en-US" sz="800" kern="0" dirty="0" err="1">
                <a:solidFill>
                  <a:srgbClr val="FFFFFF">
                    <a:lumMod val="65000"/>
                  </a:srgbClr>
                </a:solidFill>
              </a:rPr>
              <a:t>SYSmark</a:t>
            </a:r>
            <a:r>
              <a:rPr lang="en-US" sz="800" kern="0" dirty="0">
                <a:solidFill>
                  <a:srgbClr val="FFFFFF">
                    <a:lumMod val="65000"/>
                  </a:srgbClr>
                </a:solidFill>
              </a:rPr>
              <a:t> 2014, Comparisons based on Intel® Core™ i5-6200U vs. Intel® Core™ i5-520UM on Windows 10 PC. </a:t>
            </a:r>
            <a:r>
              <a:rPr lang="en-US" sz="800" kern="0" baseline="30000" dirty="0">
                <a:solidFill>
                  <a:srgbClr val="FFFFFF">
                    <a:lumMod val="65000"/>
                  </a:srgbClr>
                </a:solidFill>
              </a:rPr>
              <a:t>4 </a:t>
            </a:r>
            <a:r>
              <a:rPr lang="en-US" sz="800" kern="0" dirty="0">
                <a:solidFill>
                  <a:srgbClr val="FFFFFF">
                    <a:lumMod val="65000"/>
                  </a:srgbClr>
                </a:solidFill>
              </a:rPr>
              <a:t>Performance of 6th Gen Intel® Core™ processors in Windows 10 devices, estimated based on Windows 8.1 Local HD Video Playback Power, Comparisons based on Intel® Core™ i5-6200U vs. Intel® Core™ i5-520UM; </a:t>
            </a:r>
            <a:r>
              <a:rPr lang="en-US" sz="800" kern="0" baseline="30000" dirty="0">
                <a:solidFill>
                  <a:srgbClr val="FFFFFF">
                    <a:lumMod val="65000"/>
                  </a:srgbClr>
                </a:solidFill>
              </a:rPr>
              <a:t>5</a:t>
            </a:r>
            <a:r>
              <a:rPr lang="en-US" sz="800" kern="0" dirty="0">
                <a:solidFill>
                  <a:srgbClr val="FFFFFF">
                    <a:lumMod val="65000"/>
                  </a:srgbClr>
                </a:solidFill>
              </a:rPr>
              <a:t> Performance of 6th Gen Intel® Core™ processors in Windows 10 devices, measured wake time for 5-year-old system vs. estimated Modern Standby Wake Time, Comparisons based on Intel® Core™ i5-6200U vs. Intel® Core™ i5-520UM. ‡Hardware dependent *Windows Hello requires specialized biometric hardware. †Cortana available in select markets; experience may vary by region and device.</a:t>
            </a:r>
          </a:p>
        </p:txBody>
      </p:sp>
      <p:sp>
        <p:nvSpPr>
          <p:cNvPr id="13" name="Rectangle 12"/>
          <p:cNvSpPr/>
          <p:nvPr/>
        </p:nvSpPr>
        <p:spPr bwMode="auto">
          <a:xfrm>
            <a:off x="-7144" y="0"/>
            <a:ext cx="7779544" cy="2265527"/>
          </a:xfrm>
          <a:prstGeom prst="rect">
            <a:avLst/>
          </a:prstGeom>
          <a:solidFill>
            <a:schemeClr val="tx2">
              <a:alpha val="83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4" name="Rectangle 13"/>
          <p:cNvSpPr/>
          <p:nvPr/>
        </p:nvSpPr>
        <p:spPr>
          <a:xfrm>
            <a:off x="359972" y="837186"/>
            <a:ext cx="4467210" cy="1246495"/>
          </a:xfrm>
          <a:prstGeom prst="rect">
            <a:avLst/>
          </a:prstGeom>
        </p:spPr>
        <p:txBody>
          <a:bodyPr wrap="square" lIns="0" anchor="b">
            <a:spAutoFit/>
          </a:bodyPr>
          <a:lstStyle/>
          <a:p>
            <a:pPr>
              <a:lnSpc>
                <a:spcPts val="4500"/>
              </a:lnSpc>
            </a:pPr>
            <a:r>
              <a:rPr lang="en-US" sz="4000" kern="0" spc="-89" dirty="0">
                <a:ln w="3175">
                  <a:noFill/>
                </a:ln>
                <a:solidFill>
                  <a:schemeClr val="bg1"/>
                </a:solidFill>
                <a:latin typeface="Segoe UI Light"/>
                <a:cs typeface="Segoe UI" panose="020B0502040204020203" pitchFamily="34" charset="0"/>
              </a:rPr>
              <a:t>Windows 10 Pro device opportunity</a:t>
            </a:r>
            <a:endParaRPr lang="en-US" sz="4000" dirty="0">
              <a:solidFill>
                <a:schemeClr val="bg1"/>
              </a:solidFill>
            </a:endParaRPr>
          </a:p>
        </p:txBody>
      </p:sp>
      <p:pic>
        <p:nvPicPr>
          <p:cNvPr id="15" name="Picture 7" descr="C:\Users\Sarah\Documents\_SSD_Business\Client_collateral\MICROSOFT_logos_2016\Windows_10_Pro_blue.png"/>
          <p:cNvPicPr>
            <a:picLocks noChangeAspect="1" noChangeArrowheads="1"/>
          </p:cNvPicPr>
          <p:nvPr/>
        </p:nvPicPr>
        <p:blipFill rotWithShape="1">
          <a:blip r:embed="rId3" cstate="print">
            <a:biLevel thresh="25000"/>
            <a:extLst>
              <a:ext uri="{28A0092B-C50C-407E-A947-70E740481C1C}">
                <a14:useLocalDpi xmlns:a14="http://schemas.microsoft.com/office/drawing/2010/main"/>
              </a:ext>
            </a:extLst>
          </a:blip>
          <a:srcRect/>
          <a:stretch/>
        </p:blipFill>
        <p:spPr bwMode="auto">
          <a:xfrm>
            <a:off x="6316360" y="228982"/>
            <a:ext cx="1185925" cy="216786"/>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bwMode="auto">
          <a:xfrm>
            <a:off x="0" y="9885363"/>
            <a:ext cx="7772400" cy="173037"/>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62544" tIns="130035" rIns="162544" bIns="130035" numCol="1" spcCol="0" rtlCol="0" fromWordArt="0" anchor="t" anchorCtr="0" forceAA="0" compatLnSpc="1">
            <a:prstTxWarp prst="textNoShape">
              <a:avLst/>
            </a:prstTxWarp>
            <a:noAutofit/>
          </a:bodyPr>
          <a:lstStyle/>
          <a:p>
            <a:pPr algn="ctr" defTabSz="828782" fontAlgn="base">
              <a:lnSpc>
                <a:spcPct val="90000"/>
              </a:lnSpc>
              <a:spcBef>
                <a:spcPct val="0"/>
              </a:spcBef>
              <a:spcAft>
                <a:spcPct val="0"/>
              </a:spcAft>
            </a:pPr>
            <a:endParaRPr lang="en-US" sz="2100" dirty="0">
              <a:gradFill>
                <a:gsLst>
                  <a:gs pos="0">
                    <a:srgbClr val="FFFFFF"/>
                  </a:gs>
                  <a:gs pos="100000">
                    <a:srgbClr val="FFFFFF"/>
                  </a:gs>
                </a:gsLst>
                <a:lin ang="5400000" scaled="0"/>
              </a:gradFill>
              <a:ea typeface="Segoe UI" pitchFamily="34" charset="0"/>
              <a:cs typeface="Segoe UI" pitchFamily="34" charset="0"/>
            </a:endParaRPr>
          </a:p>
        </p:txBody>
      </p:sp>
      <p:sp>
        <p:nvSpPr>
          <p:cNvPr id="17" name="Title 1"/>
          <p:cNvSpPr>
            <a:spLocks noGrp="1"/>
          </p:cNvSpPr>
          <p:nvPr>
            <p:ph type="title"/>
          </p:nvPr>
        </p:nvSpPr>
        <p:spPr>
          <a:xfrm>
            <a:off x="359972" y="2508337"/>
            <a:ext cx="4252916" cy="272963"/>
          </a:xfrm>
          <a:noFill/>
        </p:spPr>
        <p:txBody>
          <a:bodyPr vert="horz" wrap="square" lIns="0" tIns="0" rIns="0" bIns="0" rtlCol="0" anchor="ctr">
            <a:noAutofit/>
          </a:bodyPr>
          <a:lstStyle/>
          <a:p>
            <a:pPr defTabSz="898645"/>
            <a:r>
              <a:rPr lang="en-US" sz="1600" b="1" kern="0" cap="all" spc="-40" dirty="0">
                <a:ln>
                  <a:solidFill>
                    <a:schemeClr val="bg1">
                      <a:alpha val="0"/>
                    </a:schemeClr>
                  </a:solidFill>
                </a:ln>
                <a:solidFill>
                  <a:schemeClr val="accent1"/>
                </a:solidFill>
                <a:latin typeface="Segoe UI" pitchFamily="34" charset="0"/>
                <a:cs typeface="+mn-cs"/>
              </a:rPr>
              <a:t>Why SMB customers need new devices</a:t>
            </a:r>
          </a:p>
        </p:txBody>
      </p:sp>
      <p:sp>
        <p:nvSpPr>
          <p:cNvPr id="5" name="Rectangle 4"/>
          <p:cNvSpPr/>
          <p:nvPr/>
        </p:nvSpPr>
        <p:spPr>
          <a:xfrm>
            <a:off x="515715" y="5347183"/>
            <a:ext cx="2293771" cy="1015663"/>
          </a:xfrm>
          <a:prstGeom prst="rect">
            <a:avLst/>
          </a:prstGeom>
        </p:spPr>
        <p:txBody>
          <a:bodyPr wrap="square" lIns="0" rIns="0">
            <a:spAutoFit/>
          </a:bodyPr>
          <a:lstStyle/>
          <a:p>
            <a:pPr lvl="0" defTabSz="1046976">
              <a:spcAft>
                <a:spcPts val="1337"/>
              </a:spcAft>
              <a:defRPr/>
            </a:pPr>
            <a:r>
              <a:rPr lang="en-US" sz="1200" kern="0" dirty="0">
                <a:solidFill>
                  <a:srgbClr val="5F5F5F"/>
                </a:solidFill>
              </a:rPr>
              <a:t>Windows 10 Pro devices have up to </a:t>
            </a:r>
            <a:r>
              <a:rPr lang="en-US" sz="1200" b="1" kern="0" dirty="0">
                <a:solidFill>
                  <a:schemeClr val="tx2"/>
                </a:solidFill>
              </a:rPr>
              <a:t>2.5x better performance</a:t>
            </a:r>
            <a:r>
              <a:rPr lang="en-US" sz="1200" kern="0" baseline="30000" dirty="0">
                <a:solidFill>
                  <a:srgbClr val="5F5F5F"/>
                </a:solidFill>
              </a:rPr>
              <a:t>3</a:t>
            </a:r>
            <a:r>
              <a:rPr lang="en-US" sz="1200" kern="0" dirty="0">
                <a:solidFill>
                  <a:srgbClr val="5F5F5F"/>
                </a:solidFill>
              </a:rPr>
              <a:t>, </a:t>
            </a:r>
            <a:r>
              <a:rPr lang="en-US" sz="1200" b="1" kern="0" dirty="0">
                <a:solidFill>
                  <a:schemeClr val="tx2"/>
                </a:solidFill>
              </a:rPr>
              <a:t>3x longer battery life</a:t>
            </a:r>
            <a:r>
              <a:rPr lang="en-US" sz="1200" kern="0" baseline="30000" dirty="0">
                <a:solidFill>
                  <a:srgbClr val="5F5F5F"/>
                </a:solidFill>
              </a:rPr>
              <a:t>4</a:t>
            </a:r>
            <a:r>
              <a:rPr lang="en-US" sz="1200" kern="0" dirty="0">
                <a:solidFill>
                  <a:srgbClr val="5F5F5F"/>
                </a:solidFill>
              </a:rPr>
              <a:t> and wakes up from sleep mode </a:t>
            </a:r>
            <a:r>
              <a:rPr lang="en-US" sz="1200" b="1" kern="0" dirty="0">
                <a:solidFill>
                  <a:schemeClr val="tx2"/>
                </a:solidFill>
              </a:rPr>
              <a:t>4x faster</a:t>
            </a:r>
            <a:r>
              <a:rPr lang="en-US" sz="1200" kern="0" baseline="30000" dirty="0">
                <a:solidFill>
                  <a:srgbClr val="5F5F5F"/>
                </a:solidFill>
              </a:rPr>
              <a:t>5</a:t>
            </a:r>
            <a:r>
              <a:rPr lang="en-US" sz="1200" b="1" kern="0" dirty="0">
                <a:solidFill>
                  <a:srgbClr val="5F5F5F"/>
                </a:solidFill>
              </a:rPr>
              <a:t> </a:t>
            </a:r>
            <a:r>
              <a:rPr lang="en-US" sz="1200" kern="0" dirty="0">
                <a:solidFill>
                  <a:srgbClr val="5F5F5F"/>
                </a:solidFill>
              </a:rPr>
              <a:t>than a 5 year-old laptop.</a:t>
            </a:r>
          </a:p>
        </p:txBody>
      </p:sp>
      <p:sp>
        <p:nvSpPr>
          <p:cNvPr id="24" name="Rectangle 23"/>
          <p:cNvSpPr/>
          <p:nvPr/>
        </p:nvSpPr>
        <p:spPr>
          <a:xfrm>
            <a:off x="5031599" y="3295600"/>
            <a:ext cx="1900830" cy="923330"/>
          </a:xfrm>
          <a:prstGeom prst="rect">
            <a:avLst/>
          </a:prstGeom>
        </p:spPr>
        <p:txBody>
          <a:bodyPr wrap="square" lIns="0" tIns="0" rIns="0" bIns="0">
            <a:spAutoFit/>
          </a:bodyPr>
          <a:lstStyle/>
          <a:p>
            <a:pPr marL="0" lvl="1" defTabSz="1046976">
              <a:defRPr/>
            </a:pPr>
            <a:r>
              <a:rPr lang="en-US" sz="1200" kern="0" dirty="0">
                <a:solidFill>
                  <a:srgbClr val="5F5F5F"/>
                </a:solidFill>
              </a:rPr>
              <a:t>PCs older than 4+ years cost </a:t>
            </a:r>
            <a:r>
              <a:rPr lang="en-US" sz="1200" b="1" kern="0" dirty="0">
                <a:solidFill>
                  <a:schemeClr val="tx2"/>
                </a:solidFill>
              </a:rPr>
              <a:t>1.5x</a:t>
            </a:r>
            <a:r>
              <a:rPr lang="en-US" sz="1200" kern="0" dirty="0">
                <a:solidFill>
                  <a:schemeClr val="tx2"/>
                </a:solidFill>
              </a:rPr>
              <a:t> </a:t>
            </a:r>
            <a:r>
              <a:rPr lang="en-US" sz="1200" b="1" kern="0" dirty="0">
                <a:solidFill>
                  <a:schemeClr val="tx2"/>
                </a:solidFill>
              </a:rPr>
              <a:t>more in repairs </a:t>
            </a:r>
            <a:r>
              <a:rPr lang="en-US" sz="1200" kern="0" dirty="0">
                <a:solidFill>
                  <a:srgbClr val="5F5F5F"/>
                </a:solidFill>
              </a:rPr>
              <a:t>and cost, on average, an additional </a:t>
            </a:r>
            <a:r>
              <a:rPr lang="en-US" sz="1200" b="1" kern="0" dirty="0">
                <a:solidFill>
                  <a:schemeClr val="tx2"/>
                </a:solidFill>
              </a:rPr>
              <a:t>$426/year </a:t>
            </a:r>
            <a:r>
              <a:rPr lang="en-US" sz="1200" kern="0" dirty="0">
                <a:solidFill>
                  <a:srgbClr val="5F5F5F"/>
                </a:solidFill>
              </a:rPr>
              <a:t>in total maintenance costs.</a:t>
            </a:r>
            <a:r>
              <a:rPr lang="en-US" sz="1200" kern="0" baseline="30000" dirty="0">
                <a:solidFill>
                  <a:srgbClr val="5F5F5F"/>
                </a:solidFill>
              </a:rPr>
              <a:t>2</a:t>
            </a:r>
            <a:r>
              <a:rPr lang="en-US" sz="1200" kern="0" dirty="0">
                <a:solidFill>
                  <a:srgbClr val="5F5F5F"/>
                </a:solidFill>
              </a:rPr>
              <a:t> </a:t>
            </a:r>
          </a:p>
        </p:txBody>
      </p:sp>
      <p:cxnSp>
        <p:nvCxnSpPr>
          <p:cNvPr id="25" name="Straight Connector 24"/>
          <p:cNvCxnSpPr/>
          <p:nvPr/>
        </p:nvCxnSpPr>
        <p:spPr>
          <a:xfrm>
            <a:off x="4503761" y="2692618"/>
            <a:ext cx="2906442" cy="0"/>
          </a:xfrm>
          <a:prstGeom prst="line">
            <a:avLst/>
          </a:prstGeom>
          <a:ln w="19050" cap="rnd">
            <a:solidFill>
              <a:schemeClr val="tx2"/>
            </a:solidFill>
            <a:prstDash val="sysDot"/>
            <a:headEnd type="none"/>
            <a:tailEnd type="oval" w="sm" len="sm"/>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445457" y="6899528"/>
            <a:ext cx="1964746" cy="0"/>
          </a:xfrm>
          <a:prstGeom prst="line">
            <a:avLst/>
          </a:prstGeom>
          <a:ln w="19050" cap="rnd">
            <a:solidFill>
              <a:schemeClr val="tx2"/>
            </a:solidFill>
            <a:prstDash val="sysDot"/>
            <a:headEnd type="none"/>
            <a:tailEnd type="oval" w="sm" len="sm"/>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159019" y="4750332"/>
            <a:ext cx="1501513" cy="528350"/>
          </a:xfrm>
          <a:prstGeom prst="rect">
            <a:avLst/>
          </a:prstGeom>
        </p:spPr>
        <p:txBody>
          <a:bodyPr wrap="square" lIns="0">
            <a:spAutoFit/>
          </a:bodyPr>
          <a:lstStyle/>
          <a:p>
            <a:pPr lvl="0" defTabSz="1046976">
              <a:lnSpc>
                <a:spcPts val="1700"/>
              </a:lnSpc>
              <a:defRPr/>
            </a:pPr>
            <a:r>
              <a:rPr lang="en-US" sz="1600" b="1" kern="0" dirty="0">
                <a:solidFill>
                  <a:schemeClr val="tx1">
                    <a:lumMod val="75000"/>
                  </a:schemeClr>
                </a:solidFill>
                <a:ea typeface="Calibri" panose="020F0502020204030204" pitchFamily="34" charset="0"/>
                <a:cs typeface="Times New Roman" panose="02020603050405020304" pitchFamily="18" charset="0"/>
              </a:rPr>
              <a:t>Improve performance</a:t>
            </a:r>
          </a:p>
        </p:txBody>
      </p:sp>
      <p:sp>
        <p:nvSpPr>
          <p:cNvPr id="8" name="Rectangle 7"/>
          <p:cNvSpPr/>
          <p:nvPr/>
        </p:nvSpPr>
        <p:spPr>
          <a:xfrm>
            <a:off x="4008717" y="4791246"/>
            <a:ext cx="2602308" cy="310341"/>
          </a:xfrm>
          <a:prstGeom prst="rect">
            <a:avLst/>
          </a:prstGeom>
        </p:spPr>
        <p:txBody>
          <a:bodyPr wrap="square" lIns="0">
            <a:spAutoFit/>
          </a:bodyPr>
          <a:lstStyle/>
          <a:p>
            <a:pPr marL="0" lvl="1" defTabSz="1046976">
              <a:lnSpc>
                <a:spcPts val="1700"/>
              </a:lnSpc>
              <a:defRPr/>
            </a:pPr>
            <a:r>
              <a:rPr lang="en-US" sz="1600" b="1" kern="0" dirty="0">
                <a:solidFill>
                  <a:schemeClr val="tx1">
                    <a:lumMod val="75000"/>
                  </a:schemeClr>
                </a:solidFill>
                <a:ea typeface="Calibri" panose="020F0502020204030204" pitchFamily="34" charset="0"/>
                <a:cs typeface="Times New Roman" panose="02020603050405020304" pitchFamily="18" charset="0"/>
              </a:rPr>
              <a:t>Increase productivity</a:t>
            </a:r>
          </a:p>
        </p:txBody>
      </p:sp>
      <p:sp>
        <p:nvSpPr>
          <p:cNvPr id="10" name="Rectangle 9"/>
          <p:cNvSpPr/>
          <p:nvPr/>
        </p:nvSpPr>
        <p:spPr>
          <a:xfrm>
            <a:off x="5031598" y="3002273"/>
            <a:ext cx="1390765" cy="310341"/>
          </a:xfrm>
          <a:prstGeom prst="rect">
            <a:avLst/>
          </a:prstGeom>
        </p:spPr>
        <p:txBody>
          <a:bodyPr wrap="none" lIns="0">
            <a:spAutoFit/>
          </a:bodyPr>
          <a:lstStyle/>
          <a:p>
            <a:pPr marL="0" lvl="1" defTabSz="1046976">
              <a:lnSpc>
                <a:spcPts val="1700"/>
              </a:lnSpc>
              <a:defRPr/>
            </a:pPr>
            <a:r>
              <a:rPr lang="en-US" sz="1600" b="1" kern="0" dirty="0">
                <a:solidFill>
                  <a:schemeClr val="tx1">
                    <a:lumMod val="75000"/>
                  </a:schemeClr>
                </a:solidFill>
                <a:ea typeface="Calibri" panose="020F0502020204030204" pitchFamily="34" charset="0"/>
                <a:cs typeface="Times New Roman" panose="02020603050405020304" pitchFamily="18" charset="0"/>
              </a:rPr>
              <a:t>Reduce costs </a:t>
            </a:r>
          </a:p>
        </p:txBody>
      </p:sp>
      <p:sp>
        <p:nvSpPr>
          <p:cNvPr id="26" name="Rectangle 25"/>
          <p:cNvSpPr/>
          <p:nvPr/>
        </p:nvSpPr>
        <p:spPr>
          <a:xfrm>
            <a:off x="515715" y="3002273"/>
            <a:ext cx="2440802" cy="310341"/>
          </a:xfrm>
          <a:prstGeom prst="rect">
            <a:avLst/>
          </a:prstGeom>
        </p:spPr>
        <p:txBody>
          <a:bodyPr wrap="square" lIns="0">
            <a:spAutoFit/>
          </a:bodyPr>
          <a:lstStyle/>
          <a:p>
            <a:pPr lvl="0" defTabSz="1046976">
              <a:lnSpc>
                <a:spcPts val="1700"/>
              </a:lnSpc>
              <a:defRPr/>
            </a:pPr>
            <a:r>
              <a:rPr lang="en-US" sz="1600" b="1" kern="0" dirty="0">
                <a:solidFill>
                  <a:schemeClr val="tx1">
                    <a:lumMod val="75000"/>
                  </a:schemeClr>
                </a:solidFill>
                <a:ea typeface="Calibri" panose="020F0502020204030204" pitchFamily="34" charset="0"/>
                <a:cs typeface="Times New Roman" panose="02020603050405020304" pitchFamily="18" charset="0"/>
              </a:rPr>
              <a:t>Work more securely </a:t>
            </a:r>
          </a:p>
        </p:txBody>
      </p:sp>
      <p:grpSp>
        <p:nvGrpSpPr>
          <p:cNvPr id="80" name="Group 79"/>
          <p:cNvGrpSpPr/>
          <p:nvPr/>
        </p:nvGrpSpPr>
        <p:grpSpPr>
          <a:xfrm>
            <a:off x="3111792" y="4950334"/>
            <a:ext cx="755915" cy="470260"/>
            <a:chOff x="7755767" y="5059866"/>
            <a:chExt cx="1500228" cy="933302"/>
          </a:xfrm>
        </p:grpSpPr>
        <p:grpSp>
          <p:nvGrpSpPr>
            <p:cNvPr id="69" name="Group 68"/>
            <p:cNvGrpSpPr/>
            <p:nvPr/>
          </p:nvGrpSpPr>
          <p:grpSpPr>
            <a:xfrm>
              <a:off x="7860507" y="5059866"/>
              <a:ext cx="1118871" cy="933302"/>
              <a:chOff x="7860507" y="5059866"/>
              <a:chExt cx="1118871" cy="933302"/>
            </a:xfrm>
          </p:grpSpPr>
          <p:sp>
            <p:nvSpPr>
              <p:cNvPr id="75" name="Freeform 5"/>
              <p:cNvSpPr>
                <a:spLocks/>
              </p:cNvSpPr>
              <p:nvPr/>
            </p:nvSpPr>
            <p:spPr bwMode="auto">
              <a:xfrm>
                <a:off x="8165830" y="5334476"/>
                <a:ext cx="199644" cy="658018"/>
              </a:xfrm>
              <a:custGeom>
                <a:avLst/>
                <a:gdLst>
                  <a:gd name="T0" fmla="*/ 0 w 440"/>
                  <a:gd name="T1" fmla="*/ 1639 h 1639"/>
                  <a:gd name="T2" fmla="*/ 440 w 440"/>
                  <a:gd name="T3" fmla="*/ 1639 h 1639"/>
                  <a:gd name="T4" fmla="*/ 440 w 440"/>
                  <a:gd name="T5" fmla="*/ 0 h 1639"/>
                  <a:gd name="T6" fmla="*/ 0 w 440"/>
                  <a:gd name="T7" fmla="*/ 313 h 1639"/>
                  <a:gd name="T8" fmla="*/ 0 w 440"/>
                  <a:gd name="T9" fmla="*/ 1639 h 1639"/>
                </a:gdLst>
                <a:ahLst/>
                <a:cxnLst>
                  <a:cxn ang="0">
                    <a:pos x="T0" y="T1"/>
                  </a:cxn>
                  <a:cxn ang="0">
                    <a:pos x="T2" y="T3"/>
                  </a:cxn>
                  <a:cxn ang="0">
                    <a:pos x="T4" y="T5"/>
                  </a:cxn>
                  <a:cxn ang="0">
                    <a:pos x="T6" y="T7"/>
                  </a:cxn>
                  <a:cxn ang="0">
                    <a:pos x="T8" y="T9"/>
                  </a:cxn>
                </a:cxnLst>
                <a:rect l="0" t="0" r="r" b="b"/>
                <a:pathLst>
                  <a:path w="440" h="1639">
                    <a:moveTo>
                      <a:pt x="0" y="1639"/>
                    </a:moveTo>
                    <a:lnTo>
                      <a:pt x="440" y="1639"/>
                    </a:lnTo>
                    <a:lnTo>
                      <a:pt x="440" y="0"/>
                    </a:lnTo>
                    <a:lnTo>
                      <a:pt x="0" y="313"/>
                    </a:lnTo>
                    <a:lnTo>
                      <a:pt x="0" y="1639"/>
                    </a:lnTo>
                    <a:close/>
                  </a:path>
                </a:pathLst>
              </a:custGeom>
              <a:solidFill>
                <a:schemeClr val="bg1">
                  <a:lumMod val="75000"/>
                </a:schemeClr>
              </a:solidFill>
              <a:ln w="0">
                <a:noFill/>
                <a:prstDash val="solid"/>
                <a:round/>
                <a:headEnd/>
                <a:tailEnd/>
              </a:ln>
              <a:extLst/>
            </p:spPr>
            <p:txBody>
              <a:bodyPr vert="horz" wrap="square" lIns="50424" tIns="25212" rIns="50424" bIns="25212" numCol="1" anchor="t" anchorCtr="0" compatLnSpc="1">
                <a:prstTxWarp prst="textNoShape">
                  <a:avLst/>
                </a:prstTxWarp>
              </a:bodyPr>
              <a:lstStyle/>
              <a:p>
                <a:pPr defTabSz="573068"/>
                <a:endParaRPr lang="en-US" sz="1100">
                  <a:solidFill>
                    <a:srgbClr val="505050"/>
                  </a:solidFill>
                  <a:latin typeface="Segoe UI"/>
                </a:endParaRPr>
              </a:p>
            </p:txBody>
          </p:sp>
          <p:sp>
            <p:nvSpPr>
              <p:cNvPr id="77" name="Freeform 7"/>
              <p:cNvSpPr>
                <a:spLocks/>
              </p:cNvSpPr>
              <p:nvPr/>
            </p:nvSpPr>
            <p:spPr bwMode="auto">
              <a:xfrm>
                <a:off x="8473009" y="5265423"/>
                <a:ext cx="198736" cy="727073"/>
              </a:xfrm>
              <a:custGeom>
                <a:avLst/>
                <a:gdLst>
                  <a:gd name="T0" fmla="*/ 438 w 438"/>
                  <a:gd name="T1" fmla="*/ 0 h 1811"/>
                  <a:gd name="T2" fmla="*/ 36 w 438"/>
                  <a:gd name="T3" fmla="*/ 307 h 1811"/>
                  <a:gd name="T4" fmla="*/ 0 w 438"/>
                  <a:gd name="T5" fmla="*/ 272 h 1811"/>
                  <a:gd name="T6" fmla="*/ 0 w 438"/>
                  <a:gd name="T7" fmla="*/ 1811 h 1811"/>
                  <a:gd name="T8" fmla="*/ 438 w 438"/>
                  <a:gd name="T9" fmla="*/ 1811 h 1811"/>
                  <a:gd name="T10" fmla="*/ 438 w 438"/>
                  <a:gd name="T11" fmla="*/ 0 h 1811"/>
                </a:gdLst>
                <a:ahLst/>
                <a:cxnLst>
                  <a:cxn ang="0">
                    <a:pos x="T0" y="T1"/>
                  </a:cxn>
                  <a:cxn ang="0">
                    <a:pos x="T2" y="T3"/>
                  </a:cxn>
                  <a:cxn ang="0">
                    <a:pos x="T4" y="T5"/>
                  </a:cxn>
                  <a:cxn ang="0">
                    <a:pos x="T6" y="T7"/>
                  </a:cxn>
                  <a:cxn ang="0">
                    <a:pos x="T8" y="T9"/>
                  </a:cxn>
                  <a:cxn ang="0">
                    <a:pos x="T10" y="T11"/>
                  </a:cxn>
                </a:cxnLst>
                <a:rect l="0" t="0" r="r" b="b"/>
                <a:pathLst>
                  <a:path w="438" h="1811">
                    <a:moveTo>
                      <a:pt x="438" y="0"/>
                    </a:moveTo>
                    <a:lnTo>
                      <a:pt x="36" y="307"/>
                    </a:lnTo>
                    <a:lnTo>
                      <a:pt x="0" y="272"/>
                    </a:lnTo>
                    <a:lnTo>
                      <a:pt x="0" y="1811"/>
                    </a:lnTo>
                    <a:lnTo>
                      <a:pt x="438" y="1811"/>
                    </a:lnTo>
                    <a:lnTo>
                      <a:pt x="438" y="0"/>
                    </a:lnTo>
                    <a:close/>
                  </a:path>
                </a:pathLst>
              </a:custGeom>
              <a:solidFill>
                <a:schemeClr val="bg1">
                  <a:lumMod val="75000"/>
                </a:schemeClr>
              </a:solidFill>
              <a:ln w="0">
                <a:noFill/>
                <a:prstDash val="solid"/>
                <a:round/>
                <a:headEnd/>
                <a:tailEnd/>
              </a:ln>
              <a:extLst/>
            </p:spPr>
            <p:txBody>
              <a:bodyPr vert="horz" wrap="square" lIns="50424" tIns="25212" rIns="50424" bIns="25212" numCol="1" anchor="t" anchorCtr="0" compatLnSpc="1">
                <a:prstTxWarp prst="textNoShape">
                  <a:avLst/>
                </a:prstTxWarp>
              </a:bodyPr>
              <a:lstStyle/>
              <a:p>
                <a:pPr defTabSz="573068"/>
                <a:endParaRPr lang="en-US" sz="1100">
                  <a:solidFill>
                    <a:srgbClr val="505050"/>
                  </a:solidFill>
                  <a:latin typeface="Segoe UI"/>
                </a:endParaRPr>
              </a:p>
            </p:txBody>
          </p:sp>
          <p:sp>
            <p:nvSpPr>
              <p:cNvPr id="28" name="Rectangle 27"/>
              <p:cNvSpPr/>
              <p:nvPr/>
            </p:nvSpPr>
            <p:spPr bwMode="auto">
              <a:xfrm>
                <a:off x="8780642" y="5059866"/>
                <a:ext cx="198736" cy="933302"/>
              </a:xfrm>
              <a:custGeom>
                <a:avLst/>
                <a:gdLst/>
                <a:ahLst/>
                <a:cxnLst/>
                <a:rect l="l" t="t" r="r" b="b"/>
                <a:pathLst>
                  <a:path w="116450" h="546872">
                    <a:moveTo>
                      <a:pt x="116450" y="0"/>
                    </a:moveTo>
                    <a:cubicBezTo>
                      <a:pt x="116450" y="0"/>
                      <a:pt x="116450" y="0"/>
                      <a:pt x="116450" y="146549"/>
                    </a:cubicBezTo>
                    <a:lnTo>
                      <a:pt x="116450" y="196696"/>
                    </a:lnTo>
                    <a:lnTo>
                      <a:pt x="116450" y="393949"/>
                    </a:lnTo>
                    <a:lnTo>
                      <a:pt x="116450" y="398686"/>
                    </a:lnTo>
                    <a:lnTo>
                      <a:pt x="116450" y="409934"/>
                    </a:lnTo>
                    <a:lnTo>
                      <a:pt x="116450" y="431839"/>
                    </a:lnTo>
                    <a:lnTo>
                      <a:pt x="116450" y="532137"/>
                    </a:lnTo>
                    <a:lnTo>
                      <a:pt x="116450" y="533948"/>
                    </a:lnTo>
                    <a:lnTo>
                      <a:pt x="116450" y="546476"/>
                    </a:lnTo>
                    <a:lnTo>
                      <a:pt x="116450" y="546625"/>
                    </a:lnTo>
                    <a:cubicBezTo>
                      <a:pt x="74287" y="547182"/>
                      <a:pt x="39" y="546626"/>
                      <a:pt x="0" y="546625"/>
                    </a:cubicBezTo>
                    <a:cubicBezTo>
                      <a:pt x="0" y="546352"/>
                      <a:pt x="0" y="546125"/>
                      <a:pt x="0" y="545710"/>
                    </a:cubicBezTo>
                    <a:lnTo>
                      <a:pt x="0" y="539303"/>
                    </a:lnTo>
                    <a:lnTo>
                      <a:pt x="0" y="521913"/>
                    </a:lnTo>
                    <a:lnTo>
                      <a:pt x="0" y="488048"/>
                    </a:lnTo>
                    <a:lnTo>
                      <a:pt x="0" y="432217"/>
                    </a:lnTo>
                    <a:lnTo>
                      <a:pt x="0" y="394348"/>
                    </a:lnTo>
                    <a:lnTo>
                      <a:pt x="0" y="348928"/>
                    </a:lnTo>
                    <a:lnTo>
                      <a:pt x="0" y="295271"/>
                    </a:lnTo>
                    <a:lnTo>
                      <a:pt x="0" y="232689"/>
                    </a:lnTo>
                    <a:lnTo>
                      <a:pt x="0" y="160498"/>
                    </a:lnTo>
                    <a:lnTo>
                      <a:pt x="0" y="146549"/>
                    </a:lnTo>
                    <a:lnTo>
                      <a:pt x="0" y="78009"/>
                    </a:lnTo>
                    <a:cubicBezTo>
                      <a:pt x="0" y="78009"/>
                      <a:pt x="0" y="78009"/>
                      <a:pt x="116450" y="0"/>
                    </a:cubicBezTo>
                    <a:close/>
                  </a:path>
                </a:pathLst>
              </a:custGeom>
              <a:solidFill>
                <a:schemeClr val="bg1">
                  <a:lumMod val="75000"/>
                </a:schemeClr>
              </a:solidFill>
              <a:ln w="0">
                <a:noFill/>
                <a:prstDash val="solid"/>
                <a:round/>
                <a:headEnd/>
                <a:tailEnd/>
              </a:ln>
            </p:spPr>
            <p:txBody>
              <a:bodyPr vert="horz" wrap="square" lIns="50424" tIns="25212" rIns="50424" bIns="25212" numCol="1" anchor="t" anchorCtr="0" compatLnSpc="1">
                <a:prstTxWarp prst="textNoShape">
                  <a:avLst/>
                </a:prstTxWarp>
              </a:bodyPr>
              <a:lstStyle/>
              <a:p>
                <a:pPr defTabSz="573068"/>
                <a:endParaRPr lang="en-US" sz="1100" dirty="0" err="1">
                  <a:solidFill>
                    <a:srgbClr val="505050"/>
                  </a:solidFill>
                  <a:latin typeface="Segoe UI"/>
                </a:endParaRPr>
              </a:p>
            </p:txBody>
          </p:sp>
          <p:sp>
            <p:nvSpPr>
              <p:cNvPr id="81" name="Freeform 5"/>
              <p:cNvSpPr>
                <a:spLocks/>
              </p:cNvSpPr>
              <p:nvPr/>
            </p:nvSpPr>
            <p:spPr bwMode="auto">
              <a:xfrm>
                <a:off x="7860507" y="5519238"/>
                <a:ext cx="199644" cy="473257"/>
              </a:xfrm>
              <a:custGeom>
                <a:avLst/>
                <a:gdLst/>
                <a:ahLst/>
                <a:cxnLst/>
                <a:rect l="l" t="t" r="r" b="b"/>
                <a:pathLst>
                  <a:path w="199644" h="473257">
                    <a:moveTo>
                      <a:pt x="199644" y="0"/>
                    </a:moveTo>
                    <a:lnTo>
                      <a:pt x="199644" y="473257"/>
                    </a:lnTo>
                    <a:lnTo>
                      <a:pt x="0" y="473257"/>
                    </a:lnTo>
                    <a:lnTo>
                      <a:pt x="0" y="124751"/>
                    </a:lnTo>
                    <a:close/>
                  </a:path>
                </a:pathLst>
              </a:custGeom>
              <a:solidFill>
                <a:schemeClr val="bg1">
                  <a:lumMod val="75000"/>
                </a:schemeClr>
              </a:solidFill>
              <a:ln w="0">
                <a:noFill/>
                <a:prstDash val="solid"/>
                <a:round/>
                <a:headEnd/>
                <a:tailEnd/>
              </a:ln>
              <a:extLst/>
            </p:spPr>
            <p:txBody>
              <a:bodyPr vert="horz" wrap="square" lIns="50424" tIns="25212" rIns="50424" bIns="25212" numCol="1" anchor="t" anchorCtr="0" compatLnSpc="1">
                <a:prstTxWarp prst="textNoShape">
                  <a:avLst/>
                </a:prstTxWarp>
              </a:bodyPr>
              <a:lstStyle/>
              <a:p>
                <a:pPr defTabSz="573068"/>
                <a:endParaRPr lang="en-US" sz="1100">
                  <a:solidFill>
                    <a:srgbClr val="505050"/>
                  </a:solidFill>
                  <a:latin typeface="Segoe UI"/>
                </a:endParaRPr>
              </a:p>
            </p:txBody>
          </p:sp>
        </p:grpSp>
        <p:sp>
          <p:nvSpPr>
            <p:cNvPr id="85" name="Rectangle 29"/>
            <p:cNvSpPr/>
            <p:nvPr/>
          </p:nvSpPr>
          <p:spPr bwMode="auto">
            <a:xfrm rot="19680000">
              <a:off x="7755767" y="5069108"/>
              <a:ext cx="1500228" cy="293846"/>
            </a:xfrm>
            <a:custGeom>
              <a:avLst/>
              <a:gdLst/>
              <a:ahLst/>
              <a:cxnLst/>
              <a:rect l="l" t="t" r="r" b="b"/>
              <a:pathLst>
                <a:path w="1500228" h="293846">
                  <a:moveTo>
                    <a:pt x="1500228" y="137987"/>
                  </a:moveTo>
                  <a:lnTo>
                    <a:pt x="1323116" y="293846"/>
                  </a:lnTo>
                  <a:lnTo>
                    <a:pt x="1308266" y="218289"/>
                  </a:lnTo>
                  <a:lnTo>
                    <a:pt x="672686" y="239629"/>
                  </a:lnTo>
                  <a:lnTo>
                    <a:pt x="639142" y="129485"/>
                  </a:lnTo>
                  <a:lnTo>
                    <a:pt x="0" y="129485"/>
                  </a:lnTo>
                  <a:lnTo>
                    <a:pt x="80696" y="343"/>
                  </a:lnTo>
                  <a:lnTo>
                    <a:pt x="687390" y="342"/>
                  </a:lnTo>
                  <a:lnTo>
                    <a:pt x="734677" y="0"/>
                  </a:lnTo>
                  <a:lnTo>
                    <a:pt x="734780" y="343"/>
                  </a:lnTo>
                  <a:lnTo>
                    <a:pt x="735494" y="343"/>
                  </a:lnTo>
                  <a:lnTo>
                    <a:pt x="735494" y="2706"/>
                  </a:lnTo>
                  <a:lnTo>
                    <a:pt x="767790" y="109693"/>
                  </a:lnTo>
                  <a:lnTo>
                    <a:pt x="1284170" y="92454"/>
                  </a:lnTo>
                  <a:lnTo>
                    <a:pt x="1267681" y="9244"/>
                  </a:lnTo>
                  <a:close/>
                </a:path>
              </a:pathLst>
            </a:cu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82" name="Down Arrow 81"/>
          <p:cNvSpPr/>
          <p:nvPr/>
        </p:nvSpPr>
        <p:spPr bwMode="auto">
          <a:xfrm>
            <a:off x="6973295" y="2879543"/>
            <a:ext cx="302056" cy="1566852"/>
          </a:xfrm>
          <a:prstGeom prst="downArrow">
            <a:avLst/>
          </a:prstGeom>
          <a:solidFill>
            <a:schemeClr val="bg1">
              <a:lumMod val="75000"/>
            </a:schemeClr>
          </a:solidFill>
          <a:ln w="0">
            <a:noFill/>
            <a:prstDash val="solid"/>
            <a:round/>
            <a:headEnd/>
            <a:tailEnd/>
          </a:ln>
        </p:spPr>
        <p:txBody>
          <a:bodyPr vert="horz" wrap="square" lIns="50424" tIns="25212" rIns="50424" bIns="25212" numCol="1" anchor="t" anchorCtr="0" compatLnSpc="1">
            <a:prstTxWarp prst="textNoShape">
              <a:avLst/>
            </a:prstTxWarp>
          </a:bodyPr>
          <a:lstStyle/>
          <a:p>
            <a:pPr defTabSz="573068"/>
            <a:endParaRPr lang="en-US" sz="1100" dirty="0" err="1">
              <a:solidFill>
                <a:srgbClr val="505050"/>
              </a:solidFill>
              <a:latin typeface="Segoe UI"/>
            </a:endParaRPr>
          </a:p>
        </p:txBody>
      </p:sp>
      <p:sp>
        <p:nvSpPr>
          <p:cNvPr id="88" name="Freeform 13"/>
          <p:cNvSpPr>
            <a:spLocks/>
          </p:cNvSpPr>
          <p:nvPr/>
        </p:nvSpPr>
        <p:spPr bwMode="auto">
          <a:xfrm>
            <a:off x="6988996" y="3363246"/>
            <a:ext cx="278496" cy="511536"/>
          </a:xfrm>
          <a:custGeom>
            <a:avLst/>
            <a:gdLst>
              <a:gd name="T0" fmla="*/ 1381 w 2132"/>
              <a:gd name="T1" fmla="*/ 427 h 3916"/>
              <a:gd name="T2" fmla="*/ 1626 w 2132"/>
              <a:gd name="T3" fmla="*/ 459 h 3916"/>
              <a:gd name="T4" fmla="*/ 1824 w 2132"/>
              <a:gd name="T5" fmla="*/ 511 h 3916"/>
              <a:gd name="T6" fmla="*/ 1984 w 2132"/>
              <a:gd name="T7" fmla="*/ 575 h 3916"/>
              <a:gd name="T8" fmla="*/ 1785 w 2132"/>
              <a:gd name="T9" fmla="*/ 1091 h 3916"/>
              <a:gd name="T10" fmla="*/ 1662 w 2132"/>
              <a:gd name="T11" fmla="*/ 1042 h 3916"/>
              <a:gd name="T12" fmla="*/ 1504 w 2132"/>
              <a:gd name="T13" fmla="*/ 997 h 3916"/>
              <a:gd name="T14" fmla="*/ 1309 w 2132"/>
              <a:gd name="T15" fmla="*/ 966 h 3916"/>
              <a:gd name="T16" fmla="*/ 1098 w 2132"/>
              <a:gd name="T17" fmla="*/ 963 h 3916"/>
              <a:gd name="T18" fmla="*/ 952 w 2132"/>
              <a:gd name="T19" fmla="*/ 988 h 3916"/>
              <a:gd name="T20" fmla="*/ 849 w 2132"/>
              <a:gd name="T21" fmla="*/ 1036 h 3916"/>
              <a:gd name="T22" fmla="*/ 784 w 2132"/>
              <a:gd name="T23" fmla="*/ 1102 h 3916"/>
              <a:gd name="T24" fmla="*/ 753 w 2132"/>
              <a:gd name="T25" fmla="*/ 1178 h 3916"/>
              <a:gd name="T26" fmla="*/ 750 w 2132"/>
              <a:gd name="T27" fmla="*/ 1264 h 3916"/>
              <a:gd name="T28" fmla="*/ 791 w 2132"/>
              <a:gd name="T29" fmla="*/ 1355 h 3916"/>
              <a:gd name="T30" fmla="*/ 884 w 2132"/>
              <a:gd name="T31" fmla="*/ 1438 h 3916"/>
              <a:gd name="T32" fmla="*/ 1033 w 2132"/>
              <a:gd name="T33" fmla="*/ 1520 h 3916"/>
              <a:gd name="T34" fmla="*/ 1242 w 2132"/>
              <a:gd name="T35" fmla="*/ 1608 h 3916"/>
              <a:gd name="T36" fmla="*/ 1524 w 2132"/>
              <a:gd name="T37" fmla="*/ 1717 h 3916"/>
              <a:gd name="T38" fmla="*/ 1765 w 2132"/>
              <a:gd name="T39" fmla="*/ 1846 h 3916"/>
              <a:gd name="T40" fmla="*/ 1942 w 2132"/>
              <a:gd name="T41" fmla="*/ 1997 h 3916"/>
              <a:gd name="T42" fmla="*/ 2060 w 2132"/>
              <a:gd name="T43" fmla="*/ 2172 h 3916"/>
              <a:gd name="T44" fmla="*/ 2120 w 2132"/>
              <a:gd name="T45" fmla="*/ 2377 h 3916"/>
              <a:gd name="T46" fmla="*/ 2131 w 2132"/>
              <a:gd name="T47" fmla="*/ 2598 h 3916"/>
              <a:gd name="T48" fmla="*/ 2094 w 2132"/>
              <a:gd name="T49" fmla="*/ 2791 h 3916"/>
              <a:gd name="T50" fmla="*/ 2015 w 2132"/>
              <a:gd name="T51" fmla="*/ 2968 h 3916"/>
              <a:gd name="T52" fmla="*/ 1893 w 2132"/>
              <a:gd name="T53" fmla="*/ 3124 h 3916"/>
              <a:gd name="T54" fmla="*/ 1731 w 2132"/>
              <a:gd name="T55" fmla="*/ 3256 h 3916"/>
              <a:gd name="T56" fmla="*/ 1527 w 2132"/>
              <a:gd name="T57" fmla="*/ 3357 h 3916"/>
              <a:gd name="T58" fmla="*/ 1286 w 2132"/>
              <a:gd name="T59" fmla="*/ 3424 h 3916"/>
              <a:gd name="T60" fmla="*/ 816 w 2132"/>
              <a:gd name="T61" fmla="*/ 3462 h 3916"/>
              <a:gd name="T62" fmla="*/ 534 w 2132"/>
              <a:gd name="T63" fmla="*/ 3432 h 3916"/>
              <a:gd name="T64" fmla="*/ 274 w 2132"/>
              <a:gd name="T65" fmla="*/ 3372 h 3916"/>
              <a:gd name="T66" fmla="*/ 59 w 2132"/>
              <a:gd name="T67" fmla="*/ 3290 h 3916"/>
              <a:gd name="T68" fmla="*/ 203 w 2132"/>
              <a:gd name="T69" fmla="*/ 2730 h 3916"/>
              <a:gd name="T70" fmla="*/ 418 w 2132"/>
              <a:gd name="T71" fmla="*/ 2818 h 3916"/>
              <a:gd name="T72" fmla="*/ 665 w 2132"/>
              <a:gd name="T73" fmla="*/ 2880 h 3916"/>
              <a:gd name="T74" fmla="*/ 938 w 2132"/>
              <a:gd name="T75" fmla="*/ 2904 h 3916"/>
              <a:gd name="T76" fmla="*/ 1101 w 2132"/>
              <a:gd name="T77" fmla="*/ 2888 h 3916"/>
              <a:gd name="T78" fmla="*/ 1233 w 2132"/>
              <a:gd name="T79" fmla="*/ 2844 h 3916"/>
              <a:gd name="T80" fmla="*/ 1330 w 2132"/>
              <a:gd name="T81" fmla="*/ 2775 h 3916"/>
              <a:gd name="T82" fmla="*/ 1385 w 2132"/>
              <a:gd name="T83" fmla="*/ 2680 h 3916"/>
              <a:gd name="T84" fmla="*/ 1392 w 2132"/>
              <a:gd name="T85" fmla="*/ 2559 h 3916"/>
              <a:gd name="T86" fmla="*/ 1342 w 2132"/>
              <a:gd name="T87" fmla="*/ 2441 h 3916"/>
              <a:gd name="T88" fmla="*/ 1228 w 2132"/>
              <a:gd name="T89" fmla="*/ 2339 h 3916"/>
              <a:gd name="T90" fmla="*/ 1046 w 2132"/>
              <a:gd name="T91" fmla="*/ 2248 h 3916"/>
              <a:gd name="T92" fmla="*/ 808 w 2132"/>
              <a:gd name="T93" fmla="*/ 2163 h 3916"/>
              <a:gd name="T94" fmla="*/ 597 w 2132"/>
              <a:gd name="T95" fmla="*/ 2078 h 3916"/>
              <a:gd name="T96" fmla="*/ 412 w 2132"/>
              <a:gd name="T97" fmla="*/ 1980 h 3916"/>
              <a:gd name="T98" fmla="*/ 258 w 2132"/>
              <a:gd name="T99" fmla="*/ 1864 h 3916"/>
              <a:gd name="T100" fmla="*/ 139 w 2132"/>
              <a:gd name="T101" fmla="*/ 1730 h 3916"/>
              <a:gd name="T102" fmla="*/ 57 w 2132"/>
              <a:gd name="T103" fmla="*/ 1572 h 3916"/>
              <a:gd name="T104" fmla="*/ 18 w 2132"/>
              <a:gd name="T105" fmla="*/ 1387 h 3916"/>
              <a:gd name="T106" fmla="*/ 26 w 2132"/>
              <a:gd name="T107" fmla="*/ 1174 h 3916"/>
              <a:gd name="T108" fmla="*/ 88 w 2132"/>
              <a:gd name="T109" fmla="*/ 973 h 3916"/>
              <a:gd name="T110" fmla="*/ 201 w 2132"/>
              <a:gd name="T111" fmla="*/ 796 h 3916"/>
              <a:gd name="T112" fmla="*/ 361 w 2132"/>
              <a:gd name="T113" fmla="*/ 649 h 3916"/>
              <a:gd name="T114" fmla="*/ 569 w 2132"/>
              <a:gd name="T115" fmla="*/ 534 h 3916"/>
              <a:gd name="T116" fmla="*/ 819 w 2132"/>
              <a:gd name="T117" fmla="*/ 458 h 3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32" h="3916">
                <a:moveTo>
                  <a:pt x="1285" y="0"/>
                </a:moveTo>
                <a:lnTo>
                  <a:pt x="1287" y="421"/>
                </a:lnTo>
                <a:lnTo>
                  <a:pt x="1381" y="427"/>
                </a:lnTo>
                <a:lnTo>
                  <a:pt x="1468" y="436"/>
                </a:lnTo>
                <a:lnTo>
                  <a:pt x="1550" y="446"/>
                </a:lnTo>
                <a:lnTo>
                  <a:pt x="1626" y="459"/>
                </a:lnTo>
                <a:lnTo>
                  <a:pt x="1697" y="475"/>
                </a:lnTo>
                <a:lnTo>
                  <a:pt x="1763" y="492"/>
                </a:lnTo>
                <a:lnTo>
                  <a:pt x="1824" y="511"/>
                </a:lnTo>
                <a:lnTo>
                  <a:pt x="1882" y="531"/>
                </a:lnTo>
                <a:lnTo>
                  <a:pt x="1935" y="552"/>
                </a:lnTo>
                <a:lnTo>
                  <a:pt x="1984" y="575"/>
                </a:lnTo>
                <a:lnTo>
                  <a:pt x="1849" y="1118"/>
                </a:lnTo>
                <a:lnTo>
                  <a:pt x="1820" y="1105"/>
                </a:lnTo>
                <a:lnTo>
                  <a:pt x="1785" y="1091"/>
                </a:lnTo>
                <a:lnTo>
                  <a:pt x="1747" y="1076"/>
                </a:lnTo>
                <a:lnTo>
                  <a:pt x="1707" y="1059"/>
                </a:lnTo>
                <a:lnTo>
                  <a:pt x="1662" y="1042"/>
                </a:lnTo>
                <a:lnTo>
                  <a:pt x="1613" y="1027"/>
                </a:lnTo>
                <a:lnTo>
                  <a:pt x="1559" y="1011"/>
                </a:lnTo>
                <a:lnTo>
                  <a:pt x="1504" y="997"/>
                </a:lnTo>
                <a:lnTo>
                  <a:pt x="1443" y="984"/>
                </a:lnTo>
                <a:lnTo>
                  <a:pt x="1378" y="974"/>
                </a:lnTo>
                <a:lnTo>
                  <a:pt x="1309" y="966"/>
                </a:lnTo>
                <a:lnTo>
                  <a:pt x="1236" y="961"/>
                </a:lnTo>
                <a:lnTo>
                  <a:pt x="1158" y="960"/>
                </a:lnTo>
                <a:lnTo>
                  <a:pt x="1098" y="963"/>
                </a:lnTo>
                <a:lnTo>
                  <a:pt x="1045" y="967"/>
                </a:lnTo>
                <a:lnTo>
                  <a:pt x="996" y="976"/>
                </a:lnTo>
                <a:lnTo>
                  <a:pt x="952" y="988"/>
                </a:lnTo>
                <a:lnTo>
                  <a:pt x="913" y="1002"/>
                </a:lnTo>
                <a:lnTo>
                  <a:pt x="878" y="1017"/>
                </a:lnTo>
                <a:lnTo>
                  <a:pt x="849" y="1036"/>
                </a:lnTo>
                <a:lnTo>
                  <a:pt x="824" y="1057"/>
                </a:lnTo>
                <a:lnTo>
                  <a:pt x="802" y="1078"/>
                </a:lnTo>
                <a:lnTo>
                  <a:pt x="784" y="1102"/>
                </a:lnTo>
                <a:lnTo>
                  <a:pt x="770" y="1126"/>
                </a:lnTo>
                <a:lnTo>
                  <a:pt x="761" y="1152"/>
                </a:lnTo>
                <a:lnTo>
                  <a:pt x="753" y="1178"/>
                </a:lnTo>
                <a:lnTo>
                  <a:pt x="749" y="1204"/>
                </a:lnTo>
                <a:lnTo>
                  <a:pt x="748" y="1231"/>
                </a:lnTo>
                <a:lnTo>
                  <a:pt x="750" y="1264"/>
                </a:lnTo>
                <a:lnTo>
                  <a:pt x="758" y="1296"/>
                </a:lnTo>
                <a:lnTo>
                  <a:pt x="772" y="1325"/>
                </a:lnTo>
                <a:lnTo>
                  <a:pt x="791" y="1355"/>
                </a:lnTo>
                <a:lnTo>
                  <a:pt x="816" y="1384"/>
                </a:lnTo>
                <a:lnTo>
                  <a:pt x="847" y="1411"/>
                </a:lnTo>
                <a:lnTo>
                  <a:pt x="884" y="1438"/>
                </a:lnTo>
                <a:lnTo>
                  <a:pt x="927" y="1466"/>
                </a:lnTo>
                <a:lnTo>
                  <a:pt x="977" y="1493"/>
                </a:lnTo>
                <a:lnTo>
                  <a:pt x="1033" y="1520"/>
                </a:lnTo>
                <a:lnTo>
                  <a:pt x="1095" y="1549"/>
                </a:lnTo>
                <a:lnTo>
                  <a:pt x="1165" y="1578"/>
                </a:lnTo>
                <a:lnTo>
                  <a:pt x="1242" y="1608"/>
                </a:lnTo>
                <a:lnTo>
                  <a:pt x="1325" y="1639"/>
                </a:lnTo>
                <a:lnTo>
                  <a:pt x="1429" y="1677"/>
                </a:lnTo>
                <a:lnTo>
                  <a:pt x="1524" y="1717"/>
                </a:lnTo>
                <a:lnTo>
                  <a:pt x="1612" y="1758"/>
                </a:lnTo>
                <a:lnTo>
                  <a:pt x="1693" y="1801"/>
                </a:lnTo>
                <a:lnTo>
                  <a:pt x="1765" y="1846"/>
                </a:lnTo>
                <a:lnTo>
                  <a:pt x="1832" y="1894"/>
                </a:lnTo>
                <a:lnTo>
                  <a:pt x="1891" y="1945"/>
                </a:lnTo>
                <a:lnTo>
                  <a:pt x="1942" y="1997"/>
                </a:lnTo>
                <a:lnTo>
                  <a:pt x="1989" y="2053"/>
                </a:lnTo>
                <a:lnTo>
                  <a:pt x="2027" y="2112"/>
                </a:lnTo>
                <a:lnTo>
                  <a:pt x="2060" y="2172"/>
                </a:lnTo>
                <a:lnTo>
                  <a:pt x="2086" y="2238"/>
                </a:lnTo>
                <a:lnTo>
                  <a:pt x="2106" y="2305"/>
                </a:lnTo>
                <a:lnTo>
                  <a:pt x="2120" y="2377"/>
                </a:lnTo>
                <a:lnTo>
                  <a:pt x="2130" y="2452"/>
                </a:lnTo>
                <a:lnTo>
                  <a:pt x="2132" y="2530"/>
                </a:lnTo>
                <a:lnTo>
                  <a:pt x="2131" y="2598"/>
                </a:lnTo>
                <a:lnTo>
                  <a:pt x="2124" y="2664"/>
                </a:lnTo>
                <a:lnTo>
                  <a:pt x="2112" y="2728"/>
                </a:lnTo>
                <a:lnTo>
                  <a:pt x="2094" y="2791"/>
                </a:lnTo>
                <a:lnTo>
                  <a:pt x="2073" y="2851"/>
                </a:lnTo>
                <a:lnTo>
                  <a:pt x="2047" y="2911"/>
                </a:lnTo>
                <a:lnTo>
                  <a:pt x="2015" y="2968"/>
                </a:lnTo>
                <a:lnTo>
                  <a:pt x="1979" y="3023"/>
                </a:lnTo>
                <a:lnTo>
                  <a:pt x="1939" y="3075"/>
                </a:lnTo>
                <a:lnTo>
                  <a:pt x="1893" y="3124"/>
                </a:lnTo>
                <a:lnTo>
                  <a:pt x="1844" y="3171"/>
                </a:lnTo>
                <a:lnTo>
                  <a:pt x="1789" y="3215"/>
                </a:lnTo>
                <a:lnTo>
                  <a:pt x="1731" y="3256"/>
                </a:lnTo>
                <a:lnTo>
                  <a:pt x="1666" y="3293"/>
                </a:lnTo>
                <a:lnTo>
                  <a:pt x="1599" y="3327"/>
                </a:lnTo>
                <a:lnTo>
                  <a:pt x="1527" y="3357"/>
                </a:lnTo>
                <a:lnTo>
                  <a:pt x="1451" y="3383"/>
                </a:lnTo>
                <a:lnTo>
                  <a:pt x="1370" y="3406"/>
                </a:lnTo>
                <a:lnTo>
                  <a:pt x="1286" y="3424"/>
                </a:lnTo>
                <a:lnTo>
                  <a:pt x="1290" y="3912"/>
                </a:lnTo>
                <a:lnTo>
                  <a:pt x="820" y="3916"/>
                </a:lnTo>
                <a:lnTo>
                  <a:pt x="816" y="3462"/>
                </a:lnTo>
                <a:lnTo>
                  <a:pt x="720" y="3456"/>
                </a:lnTo>
                <a:lnTo>
                  <a:pt x="626" y="3445"/>
                </a:lnTo>
                <a:lnTo>
                  <a:pt x="534" y="3432"/>
                </a:lnTo>
                <a:lnTo>
                  <a:pt x="443" y="3415"/>
                </a:lnTo>
                <a:lnTo>
                  <a:pt x="356" y="3395"/>
                </a:lnTo>
                <a:lnTo>
                  <a:pt x="274" y="3372"/>
                </a:lnTo>
                <a:lnTo>
                  <a:pt x="197" y="3347"/>
                </a:lnTo>
                <a:lnTo>
                  <a:pt x="125" y="3320"/>
                </a:lnTo>
                <a:lnTo>
                  <a:pt x="59" y="3290"/>
                </a:lnTo>
                <a:lnTo>
                  <a:pt x="0" y="3259"/>
                </a:lnTo>
                <a:lnTo>
                  <a:pt x="140" y="2698"/>
                </a:lnTo>
                <a:lnTo>
                  <a:pt x="203" y="2730"/>
                </a:lnTo>
                <a:lnTo>
                  <a:pt x="271" y="2762"/>
                </a:lnTo>
                <a:lnTo>
                  <a:pt x="343" y="2791"/>
                </a:lnTo>
                <a:lnTo>
                  <a:pt x="418" y="2818"/>
                </a:lnTo>
                <a:lnTo>
                  <a:pt x="498" y="2842"/>
                </a:lnTo>
                <a:lnTo>
                  <a:pt x="580" y="2863"/>
                </a:lnTo>
                <a:lnTo>
                  <a:pt x="665" y="2880"/>
                </a:lnTo>
                <a:lnTo>
                  <a:pt x="755" y="2893"/>
                </a:lnTo>
                <a:lnTo>
                  <a:pt x="845" y="2901"/>
                </a:lnTo>
                <a:lnTo>
                  <a:pt x="938" y="2904"/>
                </a:lnTo>
                <a:lnTo>
                  <a:pt x="995" y="2901"/>
                </a:lnTo>
                <a:lnTo>
                  <a:pt x="1048" y="2897"/>
                </a:lnTo>
                <a:lnTo>
                  <a:pt x="1101" y="2888"/>
                </a:lnTo>
                <a:lnTo>
                  <a:pt x="1148" y="2876"/>
                </a:lnTo>
                <a:lnTo>
                  <a:pt x="1192" y="2862"/>
                </a:lnTo>
                <a:lnTo>
                  <a:pt x="1233" y="2844"/>
                </a:lnTo>
                <a:lnTo>
                  <a:pt x="1269" y="2824"/>
                </a:lnTo>
                <a:lnTo>
                  <a:pt x="1301" y="2801"/>
                </a:lnTo>
                <a:lnTo>
                  <a:pt x="1330" y="2775"/>
                </a:lnTo>
                <a:lnTo>
                  <a:pt x="1353" y="2746"/>
                </a:lnTo>
                <a:lnTo>
                  <a:pt x="1372" y="2715"/>
                </a:lnTo>
                <a:lnTo>
                  <a:pt x="1385" y="2680"/>
                </a:lnTo>
                <a:lnTo>
                  <a:pt x="1393" y="2643"/>
                </a:lnTo>
                <a:lnTo>
                  <a:pt x="1395" y="2603"/>
                </a:lnTo>
                <a:lnTo>
                  <a:pt x="1392" y="2559"/>
                </a:lnTo>
                <a:lnTo>
                  <a:pt x="1382" y="2517"/>
                </a:lnTo>
                <a:lnTo>
                  <a:pt x="1366" y="2478"/>
                </a:lnTo>
                <a:lnTo>
                  <a:pt x="1342" y="2441"/>
                </a:lnTo>
                <a:lnTo>
                  <a:pt x="1311" y="2405"/>
                </a:lnTo>
                <a:lnTo>
                  <a:pt x="1273" y="2372"/>
                </a:lnTo>
                <a:lnTo>
                  <a:pt x="1228" y="2339"/>
                </a:lnTo>
                <a:lnTo>
                  <a:pt x="1174" y="2308"/>
                </a:lnTo>
                <a:lnTo>
                  <a:pt x="1115" y="2278"/>
                </a:lnTo>
                <a:lnTo>
                  <a:pt x="1046" y="2248"/>
                </a:lnTo>
                <a:lnTo>
                  <a:pt x="970" y="2219"/>
                </a:lnTo>
                <a:lnTo>
                  <a:pt x="884" y="2189"/>
                </a:lnTo>
                <a:lnTo>
                  <a:pt x="808" y="2163"/>
                </a:lnTo>
                <a:lnTo>
                  <a:pt x="736" y="2137"/>
                </a:lnTo>
                <a:lnTo>
                  <a:pt x="664" y="2108"/>
                </a:lnTo>
                <a:lnTo>
                  <a:pt x="597" y="2078"/>
                </a:lnTo>
                <a:lnTo>
                  <a:pt x="532" y="2047"/>
                </a:lnTo>
                <a:lnTo>
                  <a:pt x="471" y="2014"/>
                </a:lnTo>
                <a:lnTo>
                  <a:pt x="412" y="1980"/>
                </a:lnTo>
                <a:lnTo>
                  <a:pt x="358" y="1943"/>
                </a:lnTo>
                <a:lnTo>
                  <a:pt x="305" y="1905"/>
                </a:lnTo>
                <a:lnTo>
                  <a:pt x="258" y="1864"/>
                </a:lnTo>
                <a:lnTo>
                  <a:pt x="214" y="1821"/>
                </a:lnTo>
                <a:lnTo>
                  <a:pt x="175" y="1777"/>
                </a:lnTo>
                <a:lnTo>
                  <a:pt x="139" y="1730"/>
                </a:lnTo>
                <a:lnTo>
                  <a:pt x="107" y="1680"/>
                </a:lnTo>
                <a:lnTo>
                  <a:pt x="79" y="1626"/>
                </a:lnTo>
                <a:lnTo>
                  <a:pt x="57" y="1572"/>
                </a:lnTo>
                <a:lnTo>
                  <a:pt x="39" y="1513"/>
                </a:lnTo>
                <a:lnTo>
                  <a:pt x="26" y="1451"/>
                </a:lnTo>
                <a:lnTo>
                  <a:pt x="18" y="1387"/>
                </a:lnTo>
                <a:lnTo>
                  <a:pt x="15" y="1319"/>
                </a:lnTo>
                <a:lnTo>
                  <a:pt x="18" y="1246"/>
                </a:lnTo>
                <a:lnTo>
                  <a:pt x="26" y="1174"/>
                </a:lnTo>
                <a:lnTo>
                  <a:pt x="41" y="1104"/>
                </a:lnTo>
                <a:lnTo>
                  <a:pt x="62" y="1038"/>
                </a:lnTo>
                <a:lnTo>
                  <a:pt x="88" y="973"/>
                </a:lnTo>
                <a:lnTo>
                  <a:pt x="120" y="911"/>
                </a:lnTo>
                <a:lnTo>
                  <a:pt x="158" y="852"/>
                </a:lnTo>
                <a:lnTo>
                  <a:pt x="201" y="796"/>
                </a:lnTo>
                <a:lnTo>
                  <a:pt x="249" y="744"/>
                </a:lnTo>
                <a:lnTo>
                  <a:pt x="303" y="695"/>
                </a:lnTo>
                <a:lnTo>
                  <a:pt x="361" y="649"/>
                </a:lnTo>
                <a:lnTo>
                  <a:pt x="425" y="607"/>
                </a:lnTo>
                <a:lnTo>
                  <a:pt x="494" y="569"/>
                </a:lnTo>
                <a:lnTo>
                  <a:pt x="569" y="534"/>
                </a:lnTo>
                <a:lnTo>
                  <a:pt x="648" y="505"/>
                </a:lnTo>
                <a:lnTo>
                  <a:pt x="731" y="480"/>
                </a:lnTo>
                <a:lnTo>
                  <a:pt x="819" y="458"/>
                </a:lnTo>
                <a:lnTo>
                  <a:pt x="815" y="4"/>
                </a:lnTo>
                <a:lnTo>
                  <a:pt x="1285" y="0"/>
                </a:lnTo>
                <a:close/>
              </a:path>
            </a:pathLst>
          </a:custGeom>
          <a:solidFill>
            <a:schemeClr val="tx1">
              <a:lumMod val="75000"/>
            </a:schemeClr>
          </a:solidFill>
          <a:ln w="19050" cap="sq">
            <a:solidFill>
              <a:srgbClr val="EAEAEA"/>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97" name="Rectangle 96"/>
          <p:cNvSpPr/>
          <p:nvPr/>
        </p:nvSpPr>
        <p:spPr bwMode="auto">
          <a:xfrm>
            <a:off x="357189" y="7045605"/>
            <a:ext cx="1981974" cy="1290325"/>
          </a:xfrm>
          <a:prstGeom prst="rect">
            <a:avLst/>
          </a:prstGeom>
          <a:noFill/>
          <a:ln>
            <a:solidFill>
              <a:schemeClr val="bg1">
                <a:lumMod val="75000"/>
              </a:schemeClr>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9728" tIns="64008" rIns="91440" bIns="64008" numCol="1" spcCol="0" rtlCol="0" fromWordArt="0" anchor="t" anchorCtr="0" forceAA="0" compatLnSpc="1">
            <a:prstTxWarp prst="textNoShape">
              <a:avLst/>
            </a:prstTxWarp>
            <a:noAutofit/>
          </a:bodyPr>
          <a:lstStyle/>
          <a:p>
            <a:pPr defTabSz="923851">
              <a:spcAft>
                <a:spcPts val="196"/>
              </a:spcAft>
              <a:buClr>
                <a:srgbClr val="FFFFFF">
                  <a:lumMod val="65000"/>
                </a:srgbClr>
              </a:buClr>
            </a:pPr>
            <a:r>
              <a:rPr lang="en-US" sz="1200" dirty="0">
                <a:solidFill>
                  <a:schemeClr val="tx1"/>
                </a:solidFill>
                <a:cs typeface="Segoe UI Semibold" panose="020B0702040204020203" pitchFamily="34" charset="0"/>
              </a:rPr>
              <a:t>Selling a Chromebook is a simple transaction. Your customer buys the device and you move on to the next sale. </a:t>
            </a:r>
          </a:p>
        </p:txBody>
      </p:sp>
      <p:sp>
        <p:nvSpPr>
          <p:cNvPr id="98" name="Rectangle 97"/>
          <p:cNvSpPr/>
          <p:nvPr/>
        </p:nvSpPr>
        <p:spPr bwMode="auto">
          <a:xfrm>
            <a:off x="2445488" y="7045605"/>
            <a:ext cx="2062716" cy="1290325"/>
          </a:xfrm>
          <a:prstGeom prst="rect">
            <a:avLst/>
          </a:prstGeom>
          <a:noFill/>
          <a:ln>
            <a:solidFill>
              <a:schemeClr val="bg1">
                <a:lumMod val="75000"/>
              </a:schemeClr>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9728" tIns="64008" rIns="91440" bIns="64008" numCol="1" spcCol="0" rtlCol="0" fromWordArt="0" anchor="t" anchorCtr="0" forceAA="0" compatLnSpc="1">
            <a:prstTxWarp prst="textNoShape">
              <a:avLst/>
            </a:prstTxWarp>
            <a:noAutofit/>
          </a:bodyPr>
          <a:lstStyle/>
          <a:p>
            <a:pPr defTabSz="923851">
              <a:spcAft>
                <a:spcPts val="196"/>
              </a:spcAft>
              <a:buClr>
                <a:srgbClr val="FFFFFF">
                  <a:lumMod val="65000"/>
                </a:srgbClr>
              </a:buClr>
            </a:pPr>
            <a:r>
              <a:rPr lang="en-US" sz="1200" dirty="0">
                <a:solidFill>
                  <a:schemeClr val="tx1"/>
                </a:solidFill>
                <a:cs typeface="Segoe UI Semibold" panose="020B0702040204020203" pitchFamily="34" charset="0"/>
              </a:rPr>
              <a:t>With Windows 10 Pro, </a:t>
            </a:r>
            <a:br>
              <a:rPr lang="en-US" sz="1200" dirty="0">
                <a:solidFill>
                  <a:schemeClr val="tx1"/>
                </a:solidFill>
                <a:cs typeface="Segoe UI Semibold" panose="020B0702040204020203" pitchFamily="34" charset="0"/>
              </a:rPr>
            </a:br>
            <a:r>
              <a:rPr lang="en-US" sz="1200" dirty="0">
                <a:solidFill>
                  <a:schemeClr val="tx1"/>
                </a:solidFill>
                <a:cs typeface="Segoe UI Semibold" panose="020B0702040204020203" pitchFamily="34" charset="0"/>
              </a:rPr>
              <a:t>you get new business opportunities for building relationships with your customers and realizing more profit.</a:t>
            </a:r>
          </a:p>
        </p:txBody>
      </p:sp>
      <p:sp>
        <p:nvSpPr>
          <p:cNvPr id="99" name="Rectangle 98"/>
          <p:cNvSpPr/>
          <p:nvPr/>
        </p:nvSpPr>
        <p:spPr bwMode="auto">
          <a:xfrm>
            <a:off x="4614530" y="7045605"/>
            <a:ext cx="2794015" cy="1290325"/>
          </a:xfrm>
          <a:prstGeom prst="rect">
            <a:avLst/>
          </a:prstGeom>
          <a:noFill/>
          <a:ln>
            <a:solidFill>
              <a:schemeClr val="bg1">
                <a:lumMod val="75000"/>
              </a:schemeClr>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9728" tIns="64008" rIns="91440" bIns="64008" numCol="1" spcCol="0" rtlCol="0" fromWordArt="0" anchor="t" anchorCtr="0" forceAA="0" compatLnSpc="1">
            <a:prstTxWarp prst="textNoShape">
              <a:avLst/>
            </a:prstTxWarp>
            <a:noAutofit/>
          </a:bodyPr>
          <a:lstStyle/>
          <a:p>
            <a:pPr defTabSz="923851">
              <a:spcAft>
                <a:spcPts val="196"/>
              </a:spcAft>
              <a:buClr>
                <a:srgbClr val="FFFFFF">
                  <a:lumMod val="65000"/>
                </a:srgbClr>
              </a:buClr>
            </a:pPr>
            <a:r>
              <a:rPr lang="en-US" sz="1200" dirty="0">
                <a:solidFill>
                  <a:schemeClr val="tx1"/>
                </a:solidFill>
                <a:cs typeface="Segoe UI Semibold" panose="020B0702040204020203" pitchFamily="34" charset="0"/>
              </a:rPr>
              <a:t>Owning the device transaction gives you the ability to attach services and other cloud products. And the Microsoft ecosystem enables you to offer your customers a full IT solution.</a:t>
            </a:r>
          </a:p>
        </p:txBody>
      </p:sp>
      <p:sp>
        <p:nvSpPr>
          <p:cNvPr id="23" name="Rectangle 22"/>
          <p:cNvSpPr/>
          <p:nvPr/>
        </p:nvSpPr>
        <p:spPr>
          <a:xfrm>
            <a:off x="3115337" y="5065996"/>
            <a:ext cx="4140011" cy="1200329"/>
          </a:xfrm>
          <a:prstGeom prst="rect">
            <a:avLst/>
          </a:prstGeom>
        </p:spPr>
        <p:txBody>
          <a:bodyPr wrap="square" lIns="0" rIns="0">
            <a:spAutoFit/>
          </a:bodyPr>
          <a:lstStyle/>
          <a:p>
            <a:pPr marL="0" lvl="1" defTabSz="1046976">
              <a:spcAft>
                <a:spcPts val="669"/>
              </a:spcAft>
              <a:tabLst>
                <a:tab pos="893763" algn="l"/>
              </a:tabLst>
              <a:defRPr/>
            </a:pPr>
            <a:r>
              <a:rPr lang="en-US" sz="1200" kern="0" dirty="0">
                <a:solidFill>
                  <a:srgbClr val="5F5F5F"/>
                </a:solidFill>
              </a:rPr>
              <a:t>	PCs older than 4 years cause more than </a:t>
            </a:r>
            <a:r>
              <a:rPr lang="en-US" sz="1200" b="1" kern="0" dirty="0">
                <a:solidFill>
                  <a:schemeClr val="tx2"/>
                </a:solidFill>
              </a:rPr>
              <a:t>2.1x </a:t>
            </a:r>
            <a:br>
              <a:rPr lang="en-US" sz="1200" b="1" kern="0" dirty="0">
                <a:solidFill>
                  <a:schemeClr val="tx2"/>
                </a:solidFill>
              </a:rPr>
            </a:br>
            <a:r>
              <a:rPr lang="en-US" sz="1200" b="1" kern="0" dirty="0">
                <a:solidFill>
                  <a:schemeClr val="tx2"/>
                </a:solidFill>
              </a:rPr>
              <a:t>	increase in lost productivity (hours),</a:t>
            </a:r>
            <a:r>
              <a:rPr lang="en-US" sz="1200" kern="0" dirty="0">
                <a:solidFill>
                  <a:srgbClr val="5F5F5F"/>
                </a:solidFill>
              </a:rPr>
              <a:t> costing,</a:t>
            </a:r>
            <a:br>
              <a:rPr lang="en-US" sz="1200" kern="0" dirty="0">
                <a:solidFill>
                  <a:srgbClr val="5F5F5F"/>
                </a:solidFill>
              </a:rPr>
            </a:br>
            <a:r>
              <a:rPr lang="en-US" sz="1200" kern="0" dirty="0">
                <a:solidFill>
                  <a:srgbClr val="5F5F5F"/>
                </a:solidFill>
              </a:rPr>
              <a:t>	on average, </a:t>
            </a:r>
            <a:r>
              <a:rPr lang="en-US" sz="1200" b="1" kern="0" dirty="0">
                <a:solidFill>
                  <a:schemeClr val="tx2"/>
                </a:solidFill>
              </a:rPr>
              <a:t>$1,260 in lost productivity.</a:t>
            </a:r>
            <a:r>
              <a:rPr lang="en-US" sz="1200" kern="0" baseline="30000" dirty="0">
                <a:solidFill>
                  <a:srgbClr val="5F5F5F"/>
                </a:solidFill>
              </a:rPr>
              <a:t>2</a:t>
            </a:r>
            <a:r>
              <a:rPr lang="en-US" sz="1200" b="1" kern="0" dirty="0">
                <a:solidFill>
                  <a:srgbClr val="5F5F5F"/>
                </a:solidFill>
              </a:rPr>
              <a:t> </a:t>
            </a:r>
            <a:r>
              <a:rPr lang="en-US" sz="1200" kern="0" dirty="0">
                <a:solidFill>
                  <a:srgbClr val="5F5F5F"/>
                </a:solidFill>
              </a:rPr>
              <a:t>Not to mention, older PCs can only run about 5 applications simultaneously without performance degradation, while newer PCs can easily run 8 or more.</a:t>
            </a:r>
            <a:r>
              <a:rPr lang="en-US" sz="1200" kern="0" baseline="30000" dirty="0">
                <a:solidFill>
                  <a:srgbClr val="5F5F5F"/>
                </a:solidFill>
              </a:rPr>
              <a:t>2</a:t>
            </a:r>
            <a:endParaRPr lang="en-US" sz="1200" b="1" kern="0" dirty="0">
              <a:solidFill>
                <a:srgbClr val="5F5F5F"/>
              </a:solidFill>
            </a:endParaRPr>
          </a:p>
        </p:txBody>
      </p:sp>
      <p:grpSp>
        <p:nvGrpSpPr>
          <p:cNvPr id="103" name="Group 102"/>
          <p:cNvGrpSpPr/>
          <p:nvPr/>
        </p:nvGrpSpPr>
        <p:grpSpPr>
          <a:xfrm>
            <a:off x="3762731" y="3021366"/>
            <a:ext cx="912069" cy="532716"/>
            <a:chOff x="3707541" y="2995488"/>
            <a:chExt cx="984512" cy="575028"/>
          </a:xfrm>
        </p:grpSpPr>
        <p:sp>
          <p:nvSpPr>
            <p:cNvPr id="101" name="Rectangle 100"/>
            <p:cNvSpPr/>
            <p:nvPr/>
          </p:nvSpPr>
          <p:spPr bwMode="auto">
            <a:xfrm>
              <a:off x="3824577" y="3022531"/>
              <a:ext cx="747423" cy="500932"/>
            </a:xfrm>
            <a:prstGeom prst="rect">
              <a:avLst/>
            </a:prstGeom>
            <a:solidFill>
              <a:schemeClr val="bg1">
                <a:lumMod val="85000"/>
              </a:schemeClr>
            </a:solidFill>
            <a:ln w="0">
              <a:noFill/>
              <a:prstDash val="solid"/>
              <a:round/>
              <a:headEnd/>
              <a:tailEnd/>
            </a:ln>
          </p:spPr>
          <p:txBody>
            <a:bodyPr vert="horz" wrap="square" lIns="50424" tIns="25212" rIns="50424" bIns="25212" numCol="1" anchor="t" anchorCtr="0" compatLnSpc="1">
              <a:prstTxWarp prst="textNoShape">
                <a:avLst/>
              </a:prstTxWarp>
            </a:bodyPr>
            <a:lstStyle/>
            <a:p>
              <a:pPr defTabSz="573068"/>
              <a:endParaRPr lang="en-US" sz="1100" dirty="0" err="1">
                <a:solidFill>
                  <a:srgbClr val="505050"/>
                </a:solidFill>
                <a:latin typeface="Segoe UI"/>
              </a:endParaRPr>
            </a:p>
          </p:txBody>
        </p:sp>
        <p:grpSp>
          <p:nvGrpSpPr>
            <p:cNvPr id="95" name="Group 94"/>
            <p:cNvGrpSpPr/>
            <p:nvPr/>
          </p:nvGrpSpPr>
          <p:grpSpPr>
            <a:xfrm>
              <a:off x="3707541" y="2995488"/>
              <a:ext cx="984512" cy="575028"/>
              <a:chOff x="12623974" y="2782582"/>
              <a:chExt cx="1002934" cy="585788"/>
            </a:xfrm>
            <a:solidFill>
              <a:schemeClr val="accent1"/>
            </a:solidFill>
          </p:grpSpPr>
          <p:sp>
            <p:nvSpPr>
              <p:cNvPr id="109" name="Freeform 264"/>
              <p:cNvSpPr>
                <a:spLocks noEditPoints="1"/>
              </p:cNvSpPr>
              <p:nvPr/>
            </p:nvSpPr>
            <p:spPr bwMode="auto">
              <a:xfrm>
                <a:off x="12623974" y="2782582"/>
                <a:ext cx="903288" cy="585788"/>
              </a:xfrm>
              <a:custGeom>
                <a:avLst/>
                <a:gdLst>
                  <a:gd name="T0" fmla="*/ 335 w 711"/>
                  <a:gd name="T1" fmla="*/ 421 h 460"/>
                  <a:gd name="T2" fmla="*/ 335 w 711"/>
                  <a:gd name="T3" fmla="*/ 421 h 460"/>
                  <a:gd name="T4" fmla="*/ 356 w 711"/>
                  <a:gd name="T5" fmla="*/ 434 h 460"/>
                  <a:gd name="T6" fmla="*/ 433 w 711"/>
                  <a:gd name="T7" fmla="*/ 434 h 460"/>
                  <a:gd name="T8" fmla="*/ 445 w 711"/>
                  <a:gd name="T9" fmla="*/ 432 h 460"/>
                  <a:gd name="T10" fmla="*/ 454 w 711"/>
                  <a:gd name="T11" fmla="*/ 423 h 460"/>
                  <a:gd name="T12" fmla="*/ 452 w 711"/>
                  <a:gd name="T13" fmla="*/ 421 h 460"/>
                  <a:gd name="T14" fmla="*/ 335 w 711"/>
                  <a:gd name="T15" fmla="*/ 421 h 460"/>
                  <a:gd name="T16" fmla="*/ 335 w 711"/>
                  <a:gd name="T17" fmla="*/ 421 h 460"/>
                  <a:gd name="T18" fmla="*/ 485 w 711"/>
                  <a:gd name="T19" fmla="*/ 394 h 460"/>
                  <a:gd name="T20" fmla="*/ 485 w 711"/>
                  <a:gd name="T21" fmla="*/ 394 h 460"/>
                  <a:gd name="T22" fmla="*/ 490 w 711"/>
                  <a:gd name="T23" fmla="*/ 460 h 460"/>
                  <a:gd name="T24" fmla="*/ 368 w 711"/>
                  <a:gd name="T25" fmla="*/ 460 h 460"/>
                  <a:gd name="T26" fmla="*/ 30 w 711"/>
                  <a:gd name="T27" fmla="*/ 460 h 460"/>
                  <a:gd name="T28" fmla="*/ 0 w 711"/>
                  <a:gd name="T29" fmla="*/ 430 h 460"/>
                  <a:gd name="T30" fmla="*/ 10 w 711"/>
                  <a:gd name="T31" fmla="*/ 421 h 460"/>
                  <a:gd name="T32" fmla="*/ 69 w 711"/>
                  <a:gd name="T33" fmla="*/ 421 h 460"/>
                  <a:gd name="T34" fmla="*/ 79 w 711"/>
                  <a:gd name="T35" fmla="*/ 421 h 460"/>
                  <a:gd name="T36" fmla="*/ 79 w 711"/>
                  <a:gd name="T37" fmla="*/ 411 h 460"/>
                  <a:gd name="T38" fmla="*/ 79 w 711"/>
                  <a:gd name="T39" fmla="*/ 30 h 460"/>
                  <a:gd name="T40" fmla="*/ 108 w 711"/>
                  <a:gd name="T41" fmla="*/ 1 h 460"/>
                  <a:gd name="T42" fmla="*/ 678 w 711"/>
                  <a:gd name="T43" fmla="*/ 0 h 460"/>
                  <a:gd name="T44" fmla="*/ 709 w 711"/>
                  <a:gd name="T45" fmla="*/ 32 h 460"/>
                  <a:gd name="T46" fmla="*/ 709 w 711"/>
                  <a:gd name="T47" fmla="*/ 77 h 460"/>
                  <a:gd name="T48" fmla="*/ 708 w 711"/>
                  <a:gd name="T49" fmla="*/ 79 h 460"/>
                  <a:gd name="T50" fmla="*/ 683 w 711"/>
                  <a:gd name="T51" fmla="*/ 79 h 460"/>
                  <a:gd name="T52" fmla="*/ 683 w 711"/>
                  <a:gd name="T53" fmla="*/ 27 h 460"/>
                  <a:gd name="T54" fmla="*/ 106 w 711"/>
                  <a:gd name="T55" fmla="*/ 27 h 460"/>
                  <a:gd name="T56" fmla="*/ 106 w 711"/>
                  <a:gd name="T57" fmla="*/ 394 h 460"/>
                  <a:gd name="T58" fmla="*/ 485 w 711"/>
                  <a:gd name="T59" fmla="*/ 394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11" h="460">
                    <a:moveTo>
                      <a:pt x="335" y="421"/>
                    </a:moveTo>
                    <a:lnTo>
                      <a:pt x="335" y="421"/>
                    </a:lnTo>
                    <a:cubicBezTo>
                      <a:pt x="338" y="431"/>
                      <a:pt x="343" y="434"/>
                      <a:pt x="356" y="434"/>
                    </a:cubicBezTo>
                    <a:cubicBezTo>
                      <a:pt x="381" y="434"/>
                      <a:pt x="407" y="434"/>
                      <a:pt x="433" y="434"/>
                    </a:cubicBezTo>
                    <a:cubicBezTo>
                      <a:pt x="437" y="434"/>
                      <a:pt x="441" y="434"/>
                      <a:pt x="445" y="432"/>
                    </a:cubicBezTo>
                    <a:cubicBezTo>
                      <a:pt x="448" y="430"/>
                      <a:pt x="451" y="426"/>
                      <a:pt x="454" y="423"/>
                    </a:cubicBezTo>
                    <a:lnTo>
                      <a:pt x="452" y="421"/>
                    </a:lnTo>
                    <a:cubicBezTo>
                      <a:pt x="414" y="421"/>
                      <a:pt x="375" y="421"/>
                      <a:pt x="335" y="421"/>
                    </a:cubicBezTo>
                    <a:lnTo>
                      <a:pt x="335" y="421"/>
                    </a:lnTo>
                    <a:close/>
                    <a:moveTo>
                      <a:pt x="485" y="394"/>
                    </a:moveTo>
                    <a:lnTo>
                      <a:pt x="485" y="394"/>
                    </a:lnTo>
                    <a:cubicBezTo>
                      <a:pt x="488" y="417"/>
                      <a:pt x="482" y="439"/>
                      <a:pt x="490" y="460"/>
                    </a:cubicBezTo>
                    <a:cubicBezTo>
                      <a:pt x="449" y="460"/>
                      <a:pt x="409" y="460"/>
                      <a:pt x="368" y="460"/>
                    </a:cubicBezTo>
                    <a:cubicBezTo>
                      <a:pt x="255" y="460"/>
                      <a:pt x="142" y="460"/>
                      <a:pt x="30" y="460"/>
                    </a:cubicBezTo>
                    <a:cubicBezTo>
                      <a:pt x="10" y="460"/>
                      <a:pt x="0" y="450"/>
                      <a:pt x="0" y="430"/>
                    </a:cubicBezTo>
                    <a:cubicBezTo>
                      <a:pt x="0" y="423"/>
                      <a:pt x="3" y="421"/>
                      <a:pt x="10" y="421"/>
                    </a:cubicBezTo>
                    <a:cubicBezTo>
                      <a:pt x="30" y="421"/>
                      <a:pt x="49" y="421"/>
                      <a:pt x="69" y="421"/>
                    </a:cubicBezTo>
                    <a:cubicBezTo>
                      <a:pt x="72" y="421"/>
                      <a:pt x="75" y="421"/>
                      <a:pt x="79" y="421"/>
                    </a:cubicBezTo>
                    <a:cubicBezTo>
                      <a:pt x="79" y="417"/>
                      <a:pt x="79" y="414"/>
                      <a:pt x="79" y="411"/>
                    </a:cubicBezTo>
                    <a:cubicBezTo>
                      <a:pt x="79" y="284"/>
                      <a:pt x="79" y="157"/>
                      <a:pt x="79" y="30"/>
                    </a:cubicBezTo>
                    <a:cubicBezTo>
                      <a:pt x="79" y="11"/>
                      <a:pt x="89" y="1"/>
                      <a:pt x="108" y="1"/>
                    </a:cubicBezTo>
                    <a:cubicBezTo>
                      <a:pt x="298" y="1"/>
                      <a:pt x="488" y="1"/>
                      <a:pt x="678" y="0"/>
                    </a:cubicBezTo>
                    <a:cubicBezTo>
                      <a:pt x="697" y="0"/>
                      <a:pt x="711" y="13"/>
                      <a:pt x="709" y="32"/>
                    </a:cubicBezTo>
                    <a:cubicBezTo>
                      <a:pt x="708" y="47"/>
                      <a:pt x="709" y="62"/>
                      <a:pt x="709" y="77"/>
                    </a:cubicBezTo>
                    <a:lnTo>
                      <a:pt x="708" y="79"/>
                    </a:lnTo>
                    <a:cubicBezTo>
                      <a:pt x="700" y="79"/>
                      <a:pt x="692" y="79"/>
                      <a:pt x="683" y="79"/>
                    </a:cubicBezTo>
                    <a:cubicBezTo>
                      <a:pt x="683" y="62"/>
                      <a:pt x="683" y="45"/>
                      <a:pt x="683" y="27"/>
                    </a:cubicBezTo>
                    <a:cubicBezTo>
                      <a:pt x="490" y="27"/>
                      <a:pt x="298" y="27"/>
                      <a:pt x="106" y="27"/>
                    </a:cubicBezTo>
                    <a:cubicBezTo>
                      <a:pt x="106" y="149"/>
                      <a:pt x="106" y="271"/>
                      <a:pt x="106" y="394"/>
                    </a:cubicBezTo>
                    <a:cubicBezTo>
                      <a:pt x="232" y="394"/>
                      <a:pt x="359" y="394"/>
                      <a:pt x="485" y="394"/>
                    </a:cubicBezTo>
                    <a:close/>
                  </a:path>
                </a:pathLst>
              </a:custGeom>
              <a:solidFill>
                <a:schemeClr val="tx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264"/>
              <p:cNvSpPr>
                <a:spLocks noEditPoints="1"/>
              </p:cNvSpPr>
              <p:nvPr/>
            </p:nvSpPr>
            <p:spPr bwMode="auto">
              <a:xfrm flipH="1">
                <a:off x="12723620" y="2782582"/>
                <a:ext cx="903288" cy="585788"/>
              </a:xfrm>
              <a:custGeom>
                <a:avLst/>
                <a:gdLst>
                  <a:gd name="T0" fmla="*/ 335 w 711"/>
                  <a:gd name="T1" fmla="*/ 421 h 460"/>
                  <a:gd name="T2" fmla="*/ 335 w 711"/>
                  <a:gd name="T3" fmla="*/ 421 h 460"/>
                  <a:gd name="T4" fmla="*/ 356 w 711"/>
                  <a:gd name="T5" fmla="*/ 434 h 460"/>
                  <a:gd name="T6" fmla="*/ 433 w 711"/>
                  <a:gd name="T7" fmla="*/ 434 h 460"/>
                  <a:gd name="T8" fmla="*/ 445 w 711"/>
                  <a:gd name="T9" fmla="*/ 432 h 460"/>
                  <a:gd name="T10" fmla="*/ 454 w 711"/>
                  <a:gd name="T11" fmla="*/ 423 h 460"/>
                  <a:gd name="T12" fmla="*/ 452 w 711"/>
                  <a:gd name="T13" fmla="*/ 421 h 460"/>
                  <a:gd name="T14" fmla="*/ 335 w 711"/>
                  <a:gd name="T15" fmla="*/ 421 h 460"/>
                  <a:gd name="T16" fmla="*/ 335 w 711"/>
                  <a:gd name="T17" fmla="*/ 421 h 460"/>
                  <a:gd name="T18" fmla="*/ 485 w 711"/>
                  <a:gd name="T19" fmla="*/ 394 h 460"/>
                  <a:gd name="T20" fmla="*/ 485 w 711"/>
                  <a:gd name="T21" fmla="*/ 394 h 460"/>
                  <a:gd name="T22" fmla="*/ 490 w 711"/>
                  <a:gd name="T23" fmla="*/ 460 h 460"/>
                  <a:gd name="T24" fmla="*/ 368 w 711"/>
                  <a:gd name="T25" fmla="*/ 460 h 460"/>
                  <a:gd name="T26" fmla="*/ 30 w 711"/>
                  <a:gd name="T27" fmla="*/ 460 h 460"/>
                  <a:gd name="T28" fmla="*/ 0 w 711"/>
                  <a:gd name="T29" fmla="*/ 430 h 460"/>
                  <a:gd name="T30" fmla="*/ 10 w 711"/>
                  <a:gd name="T31" fmla="*/ 421 h 460"/>
                  <a:gd name="T32" fmla="*/ 69 w 711"/>
                  <a:gd name="T33" fmla="*/ 421 h 460"/>
                  <a:gd name="T34" fmla="*/ 79 w 711"/>
                  <a:gd name="T35" fmla="*/ 421 h 460"/>
                  <a:gd name="T36" fmla="*/ 79 w 711"/>
                  <a:gd name="T37" fmla="*/ 411 h 460"/>
                  <a:gd name="T38" fmla="*/ 79 w 711"/>
                  <a:gd name="T39" fmla="*/ 30 h 460"/>
                  <a:gd name="T40" fmla="*/ 108 w 711"/>
                  <a:gd name="T41" fmla="*/ 1 h 460"/>
                  <a:gd name="T42" fmla="*/ 678 w 711"/>
                  <a:gd name="T43" fmla="*/ 0 h 460"/>
                  <a:gd name="T44" fmla="*/ 709 w 711"/>
                  <a:gd name="T45" fmla="*/ 32 h 460"/>
                  <a:gd name="T46" fmla="*/ 709 w 711"/>
                  <a:gd name="T47" fmla="*/ 77 h 460"/>
                  <a:gd name="T48" fmla="*/ 708 w 711"/>
                  <a:gd name="T49" fmla="*/ 79 h 460"/>
                  <a:gd name="T50" fmla="*/ 683 w 711"/>
                  <a:gd name="T51" fmla="*/ 79 h 460"/>
                  <a:gd name="T52" fmla="*/ 683 w 711"/>
                  <a:gd name="T53" fmla="*/ 27 h 460"/>
                  <a:gd name="T54" fmla="*/ 106 w 711"/>
                  <a:gd name="T55" fmla="*/ 27 h 460"/>
                  <a:gd name="T56" fmla="*/ 106 w 711"/>
                  <a:gd name="T57" fmla="*/ 394 h 460"/>
                  <a:gd name="T58" fmla="*/ 485 w 711"/>
                  <a:gd name="T59" fmla="*/ 394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11" h="460">
                    <a:moveTo>
                      <a:pt x="335" y="421"/>
                    </a:moveTo>
                    <a:lnTo>
                      <a:pt x="335" y="421"/>
                    </a:lnTo>
                    <a:cubicBezTo>
                      <a:pt x="338" y="431"/>
                      <a:pt x="343" y="434"/>
                      <a:pt x="356" y="434"/>
                    </a:cubicBezTo>
                    <a:cubicBezTo>
                      <a:pt x="381" y="434"/>
                      <a:pt x="407" y="434"/>
                      <a:pt x="433" y="434"/>
                    </a:cubicBezTo>
                    <a:cubicBezTo>
                      <a:pt x="437" y="434"/>
                      <a:pt x="441" y="434"/>
                      <a:pt x="445" y="432"/>
                    </a:cubicBezTo>
                    <a:cubicBezTo>
                      <a:pt x="448" y="430"/>
                      <a:pt x="451" y="426"/>
                      <a:pt x="454" y="423"/>
                    </a:cubicBezTo>
                    <a:lnTo>
                      <a:pt x="452" y="421"/>
                    </a:lnTo>
                    <a:cubicBezTo>
                      <a:pt x="414" y="421"/>
                      <a:pt x="375" y="421"/>
                      <a:pt x="335" y="421"/>
                    </a:cubicBezTo>
                    <a:lnTo>
                      <a:pt x="335" y="421"/>
                    </a:lnTo>
                    <a:close/>
                    <a:moveTo>
                      <a:pt x="485" y="394"/>
                    </a:moveTo>
                    <a:lnTo>
                      <a:pt x="485" y="394"/>
                    </a:lnTo>
                    <a:cubicBezTo>
                      <a:pt x="488" y="417"/>
                      <a:pt x="482" y="439"/>
                      <a:pt x="490" y="460"/>
                    </a:cubicBezTo>
                    <a:cubicBezTo>
                      <a:pt x="449" y="460"/>
                      <a:pt x="409" y="460"/>
                      <a:pt x="368" y="460"/>
                    </a:cubicBezTo>
                    <a:cubicBezTo>
                      <a:pt x="255" y="460"/>
                      <a:pt x="142" y="460"/>
                      <a:pt x="30" y="460"/>
                    </a:cubicBezTo>
                    <a:cubicBezTo>
                      <a:pt x="10" y="460"/>
                      <a:pt x="0" y="450"/>
                      <a:pt x="0" y="430"/>
                    </a:cubicBezTo>
                    <a:cubicBezTo>
                      <a:pt x="0" y="423"/>
                      <a:pt x="3" y="421"/>
                      <a:pt x="10" y="421"/>
                    </a:cubicBezTo>
                    <a:cubicBezTo>
                      <a:pt x="30" y="421"/>
                      <a:pt x="49" y="421"/>
                      <a:pt x="69" y="421"/>
                    </a:cubicBezTo>
                    <a:cubicBezTo>
                      <a:pt x="72" y="421"/>
                      <a:pt x="75" y="421"/>
                      <a:pt x="79" y="421"/>
                    </a:cubicBezTo>
                    <a:cubicBezTo>
                      <a:pt x="79" y="417"/>
                      <a:pt x="79" y="414"/>
                      <a:pt x="79" y="411"/>
                    </a:cubicBezTo>
                    <a:cubicBezTo>
                      <a:pt x="79" y="284"/>
                      <a:pt x="79" y="157"/>
                      <a:pt x="79" y="30"/>
                    </a:cubicBezTo>
                    <a:cubicBezTo>
                      <a:pt x="79" y="11"/>
                      <a:pt x="89" y="1"/>
                      <a:pt x="108" y="1"/>
                    </a:cubicBezTo>
                    <a:cubicBezTo>
                      <a:pt x="298" y="1"/>
                      <a:pt x="488" y="1"/>
                      <a:pt x="678" y="0"/>
                    </a:cubicBezTo>
                    <a:cubicBezTo>
                      <a:pt x="697" y="0"/>
                      <a:pt x="711" y="13"/>
                      <a:pt x="709" y="32"/>
                    </a:cubicBezTo>
                    <a:cubicBezTo>
                      <a:pt x="708" y="47"/>
                      <a:pt x="709" y="62"/>
                      <a:pt x="709" y="77"/>
                    </a:cubicBezTo>
                    <a:lnTo>
                      <a:pt x="708" y="79"/>
                    </a:lnTo>
                    <a:cubicBezTo>
                      <a:pt x="700" y="79"/>
                      <a:pt x="692" y="79"/>
                      <a:pt x="683" y="79"/>
                    </a:cubicBezTo>
                    <a:cubicBezTo>
                      <a:pt x="683" y="62"/>
                      <a:pt x="683" y="45"/>
                      <a:pt x="683" y="27"/>
                    </a:cubicBezTo>
                    <a:cubicBezTo>
                      <a:pt x="490" y="27"/>
                      <a:pt x="298" y="27"/>
                      <a:pt x="106" y="27"/>
                    </a:cubicBezTo>
                    <a:cubicBezTo>
                      <a:pt x="106" y="149"/>
                      <a:pt x="106" y="271"/>
                      <a:pt x="106" y="394"/>
                    </a:cubicBezTo>
                    <a:cubicBezTo>
                      <a:pt x="232" y="394"/>
                      <a:pt x="359" y="394"/>
                      <a:pt x="485" y="394"/>
                    </a:cubicBezTo>
                    <a:close/>
                  </a:path>
                </a:pathLst>
              </a:custGeom>
              <a:solidFill>
                <a:schemeClr val="tx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2" name="Freeform 101"/>
            <p:cNvSpPr/>
            <p:nvPr/>
          </p:nvSpPr>
          <p:spPr bwMode="auto">
            <a:xfrm>
              <a:off x="4069023" y="3119263"/>
              <a:ext cx="266006" cy="285911"/>
            </a:xfrm>
            <a:custGeom>
              <a:avLst/>
              <a:gdLst>
                <a:gd name="connsiteX0" fmla="*/ 3277 w 266006"/>
                <a:gd name="connsiteY0" fmla="*/ 38637 h 285911"/>
                <a:gd name="connsiteX1" fmla="*/ 65095 w 266006"/>
                <a:gd name="connsiteY1" fmla="*/ 25758 h 285911"/>
                <a:gd name="connsiteX2" fmla="*/ 96005 w 266006"/>
                <a:gd name="connsiteY2" fmla="*/ 10303 h 285911"/>
                <a:gd name="connsiteX3" fmla="*/ 132065 w 266006"/>
                <a:gd name="connsiteY3" fmla="*/ 0 h 285911"/>
                <a:gd name="connsiteX4" fmla="*/ 152672 w 266006"/>
                <a:gd name="connsiteY4" fmla="*/ 0 h 285911"/>
                <a:gd name="connsiteX5" fmla="*/ 199036 w 266006"/>
                <a:gd name="connsiteY5" fmla="*/ 20606 h 285911"/>
                <a:gd name="connsiteX6" fmla="*/ 229945 w 266006"/>
                <a:gd name="connsiteY6" fmla="*/ 36061 h 285911"/>
                <a:gd name="connsiteX7" fmla="*/ 266006 w 266006"/>
                <a:gd name="connsiteY7" fmla="*/ 36061 h 285911"/>
                <a:gd name="connsiteX8" fmla="*/ 266006 w 266006"/>
                <a:gd name="connsiteY8" fmla="*/ 139092 h 285911"/>
                <a:gd name="connsiteX9" fmla="*/ 253127 w 266006"/>
                <a:gd name="connsiteY9" fmla="*/ 172577 h 285911"/>
                <a:gd name="connsiteX10" fmla="*/ 229945 w 266006"/>
                <a:gd name="connsiteY10" fmla="*/ 211214 h 285911"/>
                <a:gd name="connsiteX11" fmla="*/ 186157 w 266006"/>
                <a:gd name="connsiteY11" fmla="*/ 247274 h 285911"/>
                <a:gd name="connsiteX12" fmla="*/ 134641 w 266006"/>
                <a:gd name="connsiteY12" fmla="*/ 285911 h 285911"/>
                <a:gd name="connsiteX13" fmla="*/ 59944 w 266006"/>
                <a:gd name="connsiteY13" fmla="*/ 231820 h 285911"/>
                <a:gd name="connsiteX14" fmla="*/ 26459 w 266006"/>
                <a:gd name="connsiteY14" fmla="*/ 188032 h 285911"/>
                <a:gd name="connsiteX15" fmla="*/ 8428 w 266006"/>
                <a:gd name="connsiteY15" fmla="*/ 146819 h 285911"/>
                <a:gd name="connsiteX16" fmla="*/ 701 w 266006"/>
                <a:gd name="connsiteY16" fmla="*/ 108183 h 285911"/>
                <a:gd name="connsiteX17" fmla="*/ 3277 w 266006"/>
                <a:gd name="connsiteY17" fmla="*/ 38637 h 285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6006" h="285911">
                  <a:moveTo>
                    <a:pt x="3277" y="38637"/>
                  </a:moveTo>
                  <a:lnTo>
                    <a:pt x="65095" y="25758"/>
                  </a:lnTo>
                  <a:lnTo>
                    <a:pt x="96005" y="10303"/>
                  </a:lnTo>
                  <a:lnTo>
                    <a:pt x="132065" y="0"/>
                  </a:lnTo>
                  <a:lnTo>
                    <a:pt x="152672" y="0"/>
                  </a:lnTo>
                  <a:lnTo>
                    <a:pt x="199036" y="20606"/>
                  </a:lnTo>
                  <a:lnTo>
                    <a:pt x="229945" y="36061"/>
                  </a:lnTo>
                  <a:lnTo>
                    <a:pt x="266006" y="36061"/>
                  </a:lnTo>
                  <a:lnTo>
                    <a:pt x="266006" y="139092"/>
                  </a:lnTo>
                  <a:lnTo>
                    <a:pt x="253127" y="172577"/>
                  </a:lnTo>
                  <a:lnTo>
                    <a:pt x="229945" y="211214"/>
                  </a:lnTo>
                  <a:lnTo>
                    <a:pt x="186157" y="247274"/>
                  </a:lnTo>
                  <a:lnTo>
                    <a:pt x="134641" y="285911"/>
                  </a:lnTo>
                  <a:lnTo>
                    <a:pt x="59944" y="231820"/>
                  </a:lnTo>
                  <a:lnTo>
                    <a:pt x="26459" y="188032"/>
                  </a:lnTo>
                  <a:lnTo>
                    <a:pt x="8428" y="146819"/>
                  </a:lnTo>
                  <a:lnTo>
                    <a:pt x="701" y="108183"/>
                  </a:lnTo>
                  <a:cubicBezTo>
                    <a:pt x="-158" y="83284"/>
                    <a:pt x="-1016" y="58384"/>
                    <a:pt x="3277" y="38637"/>
                  </a:cubicBezTo>
                  <a:close/>
                </a:path>
              </a:pathLst>
            </a:custGeom>
            <a:solidFill>
              <a:srgbClr val="EAEAE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08" name="Freeform 7"/>
            <p:cNvSpPr>
              <a:spLocks noEditPoints="1"/>
            </p:cNvSpPr>
            <p:nvPr/>
          </p:nvSpPr>
          <p:spPr bwMode="auto">
            <a:xfrm>
              <a:off x="4060001" y="3109686"/>
              <a:ext cx="284636" cy="303362"/>
            </a:xfrm>
            <a:custGeom>
              <a:avLst/>
              <a:gdLst>
                <a:gd name="T0" fmla="*/ 128 w 304"/>
                <a:gd name="T1" fmla="*/ 23 h 324"/>
                <a:gd name="T2" fmla="*/ 106 w 304"/>
                <a:gd name="T3" fmla="*/ 33 h 324"/>
                <a:gd name="T4" fmla="*/ 64 w 304"/>
                <a:gd name="T5" fmla="*/ 53 h 324"/>
                <a:gd name="T6" fmla="*/ 20 w 304"/>
                <a:gd name="T7" fmla="*/ 60 h 324"/>
                <a:gd name="T8" fmla="*/ 21 w 304"/>
                <a:gd name="T9" fmla="*/ 141 h 324"/>
                <a:gd name="T10" fmla="*/ 40 w 304"/>
                <a:gd name="T11" fmla="*/ 196 h 324"/>
                <a:gd name="T12" fmla="*/ 89 w 304"/>
                <a:gd name="T13" fmla="*/ 255 h 324"/>
                <a:gd name="T14" fmla="*/ 151 w 304"/>
                <a:gd name="T15" fmla="*/ 299 h 324"/>
                <a:gd name="T16" fmla="*/ 214 w 304"/>
                <a:gd name="T17" fmla="*/ 255 h 324"/>
                <a:gd name="T18" fmla="*/ 263 w 304"/>
                <a:gd name="T19" fmla="*/ 196 h 324"/>
                <a:gd name="T20" fmla="*/ 282 w 304"/>
                <a:gd name="T21" fmla="*/ 141 h 324"/>
                <a:gd name="T22" fmla="*/ 283 w 304"/>
                <a:gd name="T23" fmla="*/ 60 h 324"/>
                <a:gd name="T24" fmla="*/ 237 w 304"/>
                <a:gd name="T25" fmla="*/ 53 h 324"/>
                <a:gd name="T26" fmla="*/ 196 w 304"/>
                <a:gd name="T27" fmla="*/ 33 h 324"/>
                <a:gd name="T28" fmla="*/ 175 w 304"/>
                <a:gd name="T29" fmla="*/ 23 h 324"/>
                <a:gd name="T30" fmla="*/ 151 w 304"/>
                <a:gd name="T31" fmla="*/ 0 h 324"/>
                <a:gd name="T32" fmla="*/ 167 w 304"/>
                <a:gd name="T33" fmla="*/ 1 h 324"/>
                <a:gd name="T34" fmla="*/ 181 w 304"/>
                <a:gd name="T35" fmla="*/ 4 h 324"/>
                <a:gd name="T36" fmla="*/ 207 w 304"/>
                <a:gd name="T37" fmla="*/ 17 h 324"/>
                <a:gd name="T38" fmla="*/ 230 w 304"/>
                <a:gd name="T39" fmla="*/ 29 h 324"/>
                <a:gd name="T40" fmla="*/ 278 w 304"/>
                <a:gd name="T41" fmla="*/ 40 h 324"/>
                <a:gd name="T42" fmla="*/ 304 w 304"/>
                <a:gd name="T43" fmla="*/ 121 h 324"/>
                <a:gd name="T44" fmla="*/ 298 w 304"/>
                <a:gd name="T45" fmla="*/ 165 h 324"/>
                <a:gd name="T46" fmla="*/ 282 w 304"/>
                <a:gd name="T47" fmla="*/ 204 h 324"/>
                <a:gd name="T48" fmla="*/ 257 w 304"/>
                <a:gd name="T49" fmla="*/ 240 h 324"/>
                <a:gd name="T50" fmla="*/ 193 w 304"/>
                <a:gd name="T51" fmla="*/ 298 h 324"/>
                <a:gd name="T52" fmla="*/ 151 w 304"/>
                <a:gd name="T53" fmla="*/ 324 h 324"/>
                <a:gd name="T54" fmla="*/ 111 w 304"/>
                <a:gd name="T55" fmla="*/ 298 h 324"/>
                <a:gd name="T56" fmla="*/ 46 w 304"/>
                <a:gd name="T57" fmla="*/ 240 h 324"/>
                <a:gd name="T58" fmla="*/ 21 w 304"/>
                <a:gd name="T59" fmla="*/ 204 h 324"/>
                <a:gd name="T60" fmla="*/ 5 w 304"/>
                <a:gd name="T61" fmla="*/ 165 h 324"/>
                <a:gd name="T62" fmla="*/ 0 w 304"/>
                <a:gd name="T63" fmla="*/ 121 h 324"/>
                <a:gd name="T64" fmla="*/ 24 w 304"/>
                <a:gd name="T65" fmla="*/ 40 h 324"/>
                <a:gd name="T66" fmla="*/ 72 w 304"/>
                <a:gd name="T67" fmla="*/ 29 h 324"/>
                <a:gd name="T68" fmla="*/ 95 w 304"/>
                <a:gd name="T69" fmla="*/ 17 h 324"/>
                <a:gd name="T70" fmla="*/ 136 w 304"/>
                <a:gd name="T71" fmla="*/ 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324">
                  <a:moveTo>
                    <a:pt x="151" y="20"/>
                  </a:moveTo>
                  <a:lnTo>
                    <a:pt x="128" y="23"/>
                  </a:lnTo>
                  <a:lnTo>
                    <a:pt x="118" y="27"/>
                  </a:lnTo>
                  <a:lnTo>
                    <a:pt x="106" y="33"/>
                  </a:lnTo>
                  <a:lnTo>
                    <a:pt x="86" y="44"/>
                  </a:lnTo>
                  <a:lnTo>
                    <a:pt x="64" y="53"/>
                  </a:lnTo>
                  <a:lnTo>
                    <a:pt x="43" y="57"/>
                  </a:lnTo>
                  <a:lnTo>
                    <a:pt x="20" y="60"/>
                  </a:lnTo>
                  <a:lnTo>
                    <a:pt x="20" y="121"/>
                  </a:lnTo>
                  <a:lnTo>
                    <a:pt x="21" y="141"/>
                  </a:lnTo>
                  <a:lnTo>
                    <a:pt x="26" y="160"/>
                  </a:lnTo>
                  <a:lnTo>
                    <a:pt x="40" y="196"/>
                  </a:lnTo>
                  <a:lnTo>
                    <a:pt x="62" y="227"/>
                  </a:lnTo>
                  <a:lnTo>
                    <a:pt x="89" y="255"/>
                  </a:lnTo>
                  <a:lnTo>
                    <a:pt x="119" y="279"/>
                  </a:lnTo>
                  <a:lnTo>
                    <a:pt x="151" y="299"/>
                  </a:lnTo>
                  <a:lnTo>
                    <a:pt x="184" y="279"/>
                  </a:lnTo>
                  <a:lnTo>
                    <a:pt x="214" y="255"/>
                  </a:lnTo>
                  <a:lnTo>
                    <a:pt x="242" y="227"/>
                  </a:lnTo>
                  <a:lnTo>
                    <a:pt x="263" y="196"/>
                  </a:lnTo>
                  <a:lnTo>
                    <a:pt x="278" y="160"/>
                  </a:lnTo>
                  <a:lnTo>
                    <a:pt x="282" y="141"/>
                  </a:lnTo>
                  <a:lnTo>
                    <a:pt x="283" y="121"/>
                  </a:lnTo>
                  <a:lnTo>
                    <a:pt x="283" y="60"/>
                  </a:lnTo>
                  <a:lnTo>
                    <a:pt x="260" y="57"/>
                  </a:lnTo>
                  <a:lnTo>
                    <a:pt x="237" y="53"/>
                  </a:lnTo>
                  <a:lnTo>
                    <a:pt x="217" y="44"/>
                  </a:lnTo>
                  <a:lnTo>
                    <a:pt x="196" y="33"/>
                  </a:lnTo>
                  <a:lnTo>
                    <a:pt x="185" y="27"/>
                  </a:lnTo>
                  <a:lnTo>
                    <a:pt x="175" y="23"/>
                  </a:lnTo>
                  <a:lnTo>
                    <a:pt x="151" y="20"/>
                  </a:lnTo>
                  <a:close/>
                  <a:moveTo>
                    <a:pt x="151" y="0"/>
                  </a:moveTo>
                  <a:lnTo>
                    <a:pt x="160" y="0"/>
                  </a:lnTo>
                  <a:lnTo>
                    <a:pt x="167" y="1"/>
                  </a:lnTo>
                  <a:lnTo>
                    <a:pt x="174" y="3"/>
                  </a:lnTo>
                  <a:lnTo>
                    <a:pt x="181" y="4"/>
                  </a:lnTo>
                  <a:lnTo>
                    <a:pt x="194" y="10"/>
                  </a:lnTo>
                  <a:lnTo>
                    <a:pt x="207" y="17"/>
                  </a:lnTo>
                  <a:lnTo>
                    <a:pt x="219" y="24"/>
                  </a:lnTo>
                  <a:lnTo>
                    <a:pt x="230" y="29"/>
                  </a:lnTo>
                  <a:lnTo>
                    <a:pt x="253" y="36"/>
                  </a:lnTo>
                  <a:lnTo>
                    <a:pt x="278" y="40"/>
                  </a:lnTo>
                  <a:lnTo>
                    <a:pt x="304" y="40"/>
                  </a:lnTo>
                  <a:lnTo>
                    <a:pt x="304" y="121"/>
                  </a:lnTo>
                  <a:lnTo>
                    <a:pt x="302" y="144"/>
                  </a:lnTo>
                  <a:lnTo>
                    <a:pt x="298" y="165"/>
                  </a:lnTo>
                  <a:lnTo>
                    <a:pt x="291" y="186"/>
                  </a:lnTo>
                  <a:lnTo>
                    <a:pt x="282" y="204"/>
                  </a:lnTo>
                  <a:lnTo>
                    <a:pt x="270" y="223"/>
                  </a:lnTo>
                  <a:lnTo>
                    <a:pt x="257" y="240"/>
                  </a:lnTo>
                  <a:lnTo>
                    <a:pt x="227" y="271"/>
                  </a:lnTo>
                  <a:lnTo>
                    <a:pt x="193" y="298"/>
                  </a:lnTo>
                  <a:lnTo>
                    <a:pt x="157" y="321"/>
                  </a:lnTo>
                  <a:lnTo>
                    <a:pt x="151" y="324"/>
                  </a:lnTo>
                  <a:lnTo>
                    <a:pt x="147" y="321"/>
                  </a:lnTo>
                  <a:lnTo>
                    <a:pt x="111" y="298"/>
                  </a:lnTo>
                  <a:lnTo>
                    <a:pt x="76" y="271"/>
                  </a:lnTo>
                  <a:lnTo>
                    <a:pt x="46" y="240"/>
                  </a:lnTo>
                  <a:lnTo>
                    <a:pt x="33" y="223"/>
                  </a:lnTo>
                  <a:lnTo>
                    <a:pt x="21" y="204"/>
                  </a:lnTo>
                  <a:lnTo>
                    <a:pt x="13" y="186"/>
                  </a:lnTo>
                  <a:lnTo>
                    <a:pt x="5" y="165"/>
                  </a:lnTo>
                  <a:lnTo>
                    <a:pt x="1" y="144"/>
                  </a:lnTo>
                  <a:lnTo>
                    <a:pt x="0" y="121"/>
                  </a:lnTo>
                  <a:lnTo>
                    <a:pt x="0" y="40"/>
                  </a:lnTo>
                  <a:lnTo>
                    <a:pt x="24" y="40"/>
                  </a:lnTo>
                  <a:lnTo>
                    <a:pt x="49" y="36"/>
                  </a:lnTo>
                  <a:lnTo>
                    <a:pt x="72" y="29"/>
                  </a:lnTo>
                  <a:lnTo>
                    <a:pt x="83" y="24"/>
                  </a:lnTo>
                  <a:lnTo>
                    <a:pt x="95" y="17"/>
                  </a:lnTo>
                  <a:lnTo>
                    <a:pt x="122" y="4"/>
                  </a:lnTo>
                  <a:lnTo>
                    <a:pt x="136" y="1"/>
                  </a:lnTo>
                  <a:lnTo>
                    <a:pt x="151" y="0"/>
                  </a:lnTo>
                  <a:close/>
                </a:path>
              </a:pathLst>
            </a:custGeom>
            <a:solidFill>
              <a:schemeClr val="tx1">
                <a:lumMod val="75000"/>
              </a:schemeClr>
            </a:solidFill>
            <a:ln w="0">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514068" y="4769963"/>
            <a:ext cx="533896" cy="533896"/>
            <a:chOff x="514068" y="4769963"/>
            <a:chExt cx="533896" cy="533896"/>
          </a:xfrm>
        </p:grpSpPr>
        <p:sp>
          <p:nvSpPr>
            <p:cNvPr id="116" name="Freeform 9"/>
            <p:cNvSpPr>
              <a:spLocks noEditPoints="1"/>
            </p:cNvSpPr>
            <p:nvPr/>
          </p:nvSpPr>
          <p:spPr bwMode="auto">
            <a:xfrm>
              <a:off x="514068" y="4769963"/>
              <a:ext cx="533896" cy="533896"/>
            </a:xfrm>
            <a:custGeom>
              <a:avLst/>
              <a:gdLst>
                <a:gd name="T0" fmla="*/ 143 w 304"/>
                <a:gd name="T1" fmla="*/ 148 h 304"/>
                <a:gd name="T2" fmla="*/ 149 w 304"/>
                <a:gd name="T3" fmla="*/ 161 h 304"/>
                <a:gd name="T4" fmla="*/ 162 w 304"/>
                <a:gd name="T5" fmla="*/ 155 h 304"/>
                <a:gd name="T6" fmla="*/ 156 w 304"/>
                <a:gd name="T7" fmla="*/ 142 h 304"/>
                <a:gd name="T8" fmla="*/ 261 w 304"/>
                <a:gd name="T9" fmla="*/ 128 h 304"/>
                <a:gd name="T10" fmla="*/ 244 w 304"/>
                <a:gd name="T11" fmla="*/ 214 h 304"/>
                <a:gd name="T12" fmla="*/ 237 w 304"/>
                <a:gd name="T13" fmla="*/ 187 h 304"/>
                <a:gd name="T14" fmla="*/ 235 w 304"/>
                <a:gd name="T15" fmla="*/ 115 h 304"/>
                <a:gd name="T16" fmla="*/ 179 w 304"/>
                <a:gd name="T17" fmla="*/ 138 h 304"/>
                <a:gd name="T18" fmla="*/ 182 w 304"/>
                <a:gd name="T19" fmla="*/ 158 h 304"/>
                <a:gd name="T20" fmla="*/ 169 w 304"/>
                <a:gd name="T21" fmla="*/ 177 h 304"/>
                <a:gd name="T22" fmla="*/ 146 w 304"/>
                <a:gd name="T23" fmla="*/ 181 h 304"/>
                <a:gd name="T24" fmla="*/ 127 w 304"/>
                <a:gd name="T25" fmla="*/ 168 h 304"/>
                <a:gd name="T26" fmla="*/ 121 w 304"/>
                <a:gd name="T27" fmla="*/ 145 h 304"/>
                <a:gd name="T28" fmla="*/ 134 w 304"/>
                <a:gd name="T29" fmla="*/ 127 h 304"/>
                <a:gd name="T30" fmla="*/ 159 w 304"/>
                <a:gd name="T31" fmla="*/ 122 h 304"/>
                <a:gd name="T32" fmla="*/ 152 w 304"/>
                <a:gd name="T33" fmla="*/ 40 h 304"/>
                <a:gd name="T34" fmla="*/ 189 w 304"/>
                <a:gd name="T35" fmla="*/ 69 h 304"/>
                <a:gd name="T36" fmla="*/ 116 w 304"/>
                <a:gd name="T37" fmla="*/ 68 h 304"/>
                <a:gd name="T38" fmla="*/ 80 w 304"/>
                <a:gd name="T39" fmla="*/ 96 h 304"/>
                <a:gd name="T40" fmla="*/ 61 w 304"/>
                <a:gd name="T41" fmla="*/ 153 h 304"/>
                <a:gd name="T42" fmla="*/ 87 w 304"/>
                <a:gd name="T43" fmla="*/ 216 h 304"/>
                <a:gd name="T44" fmla="*/ 42 w 304"/>
                <a:gd name="T45" fmla="*/ 174 h 304"/>
                <a:gd name="T46" fmla="*/ 64 w 304"/>
                <a:gd name="T47" fmla="*/ 83 h 304"/>
                <a:gd name="T48" fmla="*/ 123 w 304"/>
                <a:gd name="T49" fmla="*/ 44 h 304"/>
                <a:gd name="T50" fmla="*/ 117 w 304"/>
                <a:gd name="T51" fmla="*/ 24 h 304"/>
                <a:gd name="T52" fmla="*/ 59 w 304"/>
                <a:gd name="T53" fmla="*/ 59 h 304"/>
                <a:gd name="T54" fmla="*/ 25 w 304"/>
                <a:gd name="T55" fmla="*/ 117 h 304"/>
                <a:gd name="T56" fmla="*/ 25 w 304"/>
                <a:gd name="T57" fmla="*/ 187 h 304"/>
                <a:gd name="T58" fmla="*/ 59 w 304"/>
                <a:gd name="T59" fmla="*/ 245 h 304"/>
                <a:gd name="T60" fmla="*/ 117 w 304"/>
                <a:gd name="T61" fmla="*/ 279 h 304"/>
                <a:gd name="T62" fmla="*/ 186 w 304"/>
                <a:gd name="T63" fmla="*/ 279 h 304"/>
                <a:gd name="T64" fmla="*/ 245 w 304"/>
                <a:gd name="T65" fmla="*/ 245 h 304"/>
                <a:gd name="T66" fmla="*/ 278 w 304"/>
                <a:gd name="T67" fmla="*/ 187 h 304"/>
                <a:gd name="T68" fmla="*/ 278 w 304"/>
                <a:gd name="T69" fmla="*/ 117 h 304"/>
                <a:gd name="T70" fmla="*/ 245 w 304"/>
                <a:gd name="T71" fmla="*/ 59 h 304"/>
                <a:gd name="T72" fmla="*/ 186 w 304"/>
                <a:gd name="T73" fmla="*/ 24 h 304"/>
                <a:gd name="T74" fmla="*/ 172 w 304"/>
                <a:gd name="T75" fmla="*/ 1 h 304"/>
                <a:gd name="T76" fmla="*/ 245 w 304"/>
                <a:gd name="T77" fmla="*/ 32 h 304"/>
                <a:gd name="T78" fmla="*/ 291 w 304"/>
                <a:gd name="T79" fmla="*/ 93 h 304"/>
                <a:gd name="T80" fmla="*/ 303 w 304"/>
                <a:gd name="T81" fmla="*/ 173 h 304"/>
                <a:gd name="T82" fmla="*/ 273 w 304"/>
                <a:gd name="T83" fmla="*/ 245 h 304"/>
                <a:gd name="T84" fmla="*/ 211 w 304"/>
                <a:gd name="T85" fmla="*/ 292 h 304"/>
                <a:gd name="T86" fmla="*/ 131 w 304"/>
                <a:gd name="T87" fmla="*/ 302 h 304"/>
                <a:gd name="T88" fmla="*/ 59 w 304"/>
                <a:gd name="T89" fmla="*/ 272 h 304"/>
                <a:gd name="T90" fmla="*/ 12 w 304"/>
                <a:gd name="T91" fmla="*/ 212 h 304"/>
                <a:gd name="T92" fmla="*/ 2 w 304"/>
                <a:gd name="T93" fmla="*/ 131 h 304"/>
                <a:gd name="T94" fmla="*/ 32 w 304"/>
                <a:gd name="T95" fmla="*/ 59 h 304"/>
                <a:gd name="T96" fmla="*/ 93 w 304"/>
                <a:gd name="T97" fmla="*/ 11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4" h="304">
                  <a:moveTo>
                    <a:pt x="152" y="142"/>
                  </a:moveTo>
                  <a:lnTo>
                    <a:pt x="149" y="142"/>
                  </a:lnTo>
                  <a:lnTo>
                    <a:pt x="144" y="145"/>
                  </a:lnTo>
                  <a:lnTo>
                    <a:pt x="143" y="148"/>
                  </a:lnTo>
                  <a:lnTo>
                    <a:pt x="142" y="153"/>
                  </a:lnTo>
                  <a:lnTo>
                    <a:pt x="143" y="155"/>
                  </a:lnTo>
                  <a:lnTo>
                    <a:pt x="144" y="158"/>
                  </a:lnTo>
                  <a:lnTo>
                    <a:pt x="149" y="161"/>
                  </a:lnTo>
                  <a:lnTo>
                    <a:pt x="152" y="163"/>
                  </a:lnTo>
                  <a:lnTo>
                    <a:pt x="156" y="161"/>
                  </a:lnTo>
                  <a:lnTo>
                    <a:pt x="159" y="158"/>
                  </a:lnTo>
                  <a:lnTo>
                    <a:pt x="162" y="155"/>
                  </a:lnTo>
                  <a:lnTo>
                    <a:pt x="162" y="153"/>
                  </a:lnTo>
                  <a:lnTo>
                    <a:pt x="162" y="148"/>
                  </a:lnTo>
                  <a:lnTo>
                    <a:pt x="159" y="145"/>
                  </a:lnTo>
                  <a:lnTo>
                    <a:pt x="156" y="142"/>
                  </a:lnTo>
                  <a:lnTo>
                    <a:pt x="152" y="142"/>
                  </a:lnTo>
                  <a:close/>
                  <a:moveTo>
                    <a:pt x="252" y="106"/>
                  </a:moveTo>
                  <a:lnTo>
                    <a:pt x="257" y="117"/>
                  </a:lnTo>
                  <a:lnTo>
                    <a:pt x="261" y="128"/>
                  </a:lnTo>
                  <a:lnTo>
                    <a:pt x="263" y="153"/>
                  </a:lnTo>
                  <a:lnTo>
                    <a:pt x="261" y="174"/>
                  </a:lnTo>
                  <a:lnTo>
                    <a:pt x="255" y="194"/>
                  </a:lnTo>
                  <a:lnTo>
                    <a:pt x="244" y="214"/>
                  </a:lnTo>
                  <a:lnTo>
                    <a:pt x="231" y="230"/>
                  </a:lnTo>
                  <a:lnTo>
                    <a:pt x="216" y="216"/>
                  </a:lnTo>
                  <a:lnTo>
                    <a:pt x="228" y="203"/>
                  </a:lnTo>
                  <a:lnTo>
                    <a:pt x="237" y="187"/>
                  </a:lnTo>
                  <a:lnTo>
                    <a:pt x="241" y="170"/>
                  </a:lnTo>
                  <a:lnTo>
                    <a:pt x="242" y="153"/>
                  </a:lnTo>
                  <a:lnTo>
                    <a:pt x="241" y="132"/>
                  </a:lnTo>
                  <a:lnTo>
                    <a:pt x="235" y="115"/>
                  </a:lnTo>
                  <a:lnTo>
                    <a:pt x="252" y="106"/>
                  </a:lnTo>
                  <a:close/>
                  <a:moveTo>
                    <a:pt x="224" y="66"/>
                  </a:moveTo>
                  <a:lnTo>
                    <a:pt x="238" y="81"/>
                  </a:lnTo>
                  <a:lnTo>
                    <a:pt x="179" y="138"/>
                  </a:lnTo>
                  <a:lnTo>
                    <a:pt x="179" y="138"/>
                  </a:lnTo>
                  <a:lnTo>
                    <a:pt x="182" y="145"/>
                  </a:lnTo>
                  <a:lnTo>
                    <a:pt x="182" y="153"/>
                  </a:lnTo>
                  <a:lnTo>
                    <a:pt x="182" y="158"/>
                  </a:lnTo>
                  <a:lnTo>
                    <a:pt x="180" y="164"/>
                  </a:lnTo>
                  <a:lnTo>
                    <a:pt x="178" y="168"/>
                  </a:lnTo>
                  <a:lnTo>
                    <a:pt x="173" y="173"/>
                  </a:lnTo>
                  <a:lnTo>
                    <a:pt x="169" y="177"/>
                  </a:lnTo>
                  <a:lnTo>
                    <a:pt x="163" y="180"/>
                  </a:lnTo>
                  <a:lnTo>
                    <a:pt x="157" y="181"/>
                  </a:lnTo>
                  <a:lnTo>
                    <a:pt x="152" y="183"/>
                  </a:lnTo>
                  <a:lnTo>
                    <a:pt x="146" y="181"/>
                  </a:lnTo>
                  <a:lnTo>
                    <a:pt x="140" y="180"/>
                  </a:lnTo>
                  <a:lnTo>
                    <a:pt x="134" y="177"/>
                  </a:lnTo>
                  <a:lnTo>
                    <a:pt x="130" y="173"/>
                  </a:lnTo>
                  <a:lnTo>
                    <a:pt x="127" y="168"/>
                  </a:lnTo>
                  <a:lnTo>
                    <a:pt x="124" y="164"/>
                  </a:lnTo>
                  <a:lnTo>
                    <a:pt x="121" y="158"/>
                  </a:lnTo>
                  <a:lnTo>
                    <a:pt x="121" y="153"/>
                  </a:lnTo>
                  <a:lnTo>
                    <a:pt x="121" y="145"/>
                  </a:lnTo>
                  <a:lnTo>
                    <a:pt x="124" y="140"/>
                  </a:lnTo>
                  <a:lnTo>
                    <a:pt x="127" y="135"/>
                  </a:lnTo>
                  <a:lnTo>
                    <a:pt x="130" y="131"/>
                  </a:lnTo>
                  <a:lnTo>
                    <a:pt x="134" y="127"/>
                  </a:lnTo>
                  <a:lnTo>
                    <a:pt x="140" y="124"/>
                  </a:lnTo>
                  <a:lnTo>
                    <a:pt x="146" y="122"/>
                  </a:lnTo>
                  <a:lnTo>
                    <a:pt x="152" y="121"/>
                  </a:lnTo>
                  <a:lnTo>
                    <a:pt x="159" y="122"/>
                  </a:lnTo>
                  <a:lnTo>
                    <a:pt x="165" y="125"/>
                  </a:lnTo>
                  <a:lnTo>
                    <a:pt x="165" y="125"/>
                  </a:lnTo>
                  <a:lnTo>
                    <a:pt x="224" y="66"/>
                  </a:lnTo>
                  <a:close/>
                  <a:moveTo>
                    <a:pt x="152" y="40"/>
                  </a:moveTo>
                  <a:lnTo>
                    <a:pt x="175" y="43"/>
                  </a:lnTo>
                  <a:lnTo>
                    <a:pt x="186" y="46"/>
                  </a:lnTo>
                  <a:lnTo>
                    <a:pt x="198" y="50"/>
                  </a:lnTo>
                  <a:lnTo>
                    <a:pt x="189" y="69"/>
                  </a:lnTo>
                  <a:lnTo>
                    <a:pt x="170" y="63"/>
                  </a:lnTo>
                  <a:lnTo>
                    <a:pt x="152" y="60"/>
                  </a:lnTo>
                  <a:lnTo>
                    <a:pt x="127" y="65"/>
                  </a:lnTo>
                  <a:lnTo>
                    <a:pt x="116" y="68"/>
                  </a:lnTo>
                  <a:lnTo>
                    <a:pt x="106" y="73"/>
                  </a:lnTo>
                  <a:lnTo>
                    <a:pt x="95" y="81"/>
                  </a:lnTo>
                  <a:lnTo>
                    <a:pt x="87" y="88"/>
                  </a:lnTo>
                  <a:lnTo>
                    <a:pt x="80" y="96"/>
                  </a:lnTo>
                  <a:lnTo>
                    <a:pt x="74" y="106"/>
                  </a:lnTo>
                  <a:lnTo>
                    <a:pt x="68" y="117"/>
                  </a:lnTo>
                  <a:lnTo>
                    <a:pt x="64" y="128"/>
                  </a:lnTo>
                  <a:lnTo>
                    <a:pt x="61" y="153"/>
                  </a:lnTo>
                  <a:lnTo>
                    <a:pt x="62" y="170"/>
                  </a:lnTo>
                  <a:lnTo>
                    <a:pt x="68" y="187"/>
                  </a:lnTo>
                  <a:lnTo>
                    <a:pt x="77" y="203"/>
                  </a:lnTo>
                  <a:lnTo>
                    <a:pt x="87" y="216"/>
                  </a:lnTo>
                  <a:lnTo>
                    <a:pt x="72" y="230"/>
                  </a:lnTo>
                  <a:lnTo>
                    <a:pt x="59" y="213"/>
                  </a:lnTo>
                  <a:lnTo>
                    <a:pt x="49" y="194"/>
                  </a:lnTo>
                  <a:lnTo>
                    <a:pt x="42" y="174"/>
                  </a:lnTo>
                  <a:lnTo>
                    <a:pt x="41" y="153"/>
                  </a:lnTo>
                  <a:lnTo>
                    <a:pt x="45" y="122"/>
                  </a:lnTo>
                  <a:lnTo>
                    <a:pt x="55" y="96"/>
                  </a:lnTo>
                  <a:lnTo>
                    <a:pt x="64" y="83"/>
                  </a:lnTo>
                  <a:lnTo>
                    <a:pt x="72" y="73"/>
                  </a:lnTo>
                  <a:lnTo>
                    <a:pt x="84" y="63"/>
                  </a:lnTo>
                  <a:lnTo>
                    <a:pt x="95" y="56"/>
                  </a:lnTo>
                  <a:lnTo>
                    <a:pt x="123" y="44"/>
                  </a:lnTo>
                  <a:lnTo>
                    <a:pt x="152" y="40"/>
                  </a:lnTo>
                  <a:close/>
                  <a:moveTo>
                    <a:pt x="152" y="20"/>
                  </a:moveTo>
                  <a:lnTo>
                    <a:pt x="134" y="21"/>
                  </a:lnTo>
                  <a:lnTo>
                    <a:pt x="117" y="24"/>
                  </a:lnTo>
                  <a:lnTo>
                    <a:pt x="101" y="30"/>
                  </a:lnTo>
                  <a:lnTo>
                    <a:pt x="85" y="39"/>
                  </a:lnTo>
                  <a:lnTo>
                    <a:pt x="71" y="47"/>
                  </a:lnTo>
                  <a:lnTo>
                    <a:pt x="59" y="59"/>
                  </a:lnTo>
                  <a:lnTo>
                    <a:pt x="48" y="72"/>
                  </a:lnTo>
                  <a:lnTo>
                    <a:pt x="38" y="85"/>
                  </a:lnTo>
                  <a:lnTo>
                    <a:pt x="31" y="101"/>
                  </a:lnTo>
                  <a:lnTo>
                    <a:pt x="25" y="117"/>
                  </a:lnTo>
                  <a:lnTo>
                    <a:pt x="22" y="134"/>
                  </a:lnTo>
                  <a:lnTo>
                    <a:pt x="21" y="153"/>
                  </a:lnTo>
                  <a:lnTo>
                    <a:pt x="22" y="170"/>
                  </a:lnTo>
                  <a:lnTo>
                    <a:pt x="25" y="187"/>
                  </a:lnTo>
                  <a:lnTo>
                    <a:pt x="31" y="203"/>
                  </a:lnTo>
                  <a:lnTo>
                    <a:pt x="38" y="219"/>
                  </a:lnTo>
                  <a:lnTo>
                    <a:pt x="48" y="232"/>
                  </a:lnTo>
                  <a:lnTo>
                    <a:pt x="59" y="245"/>
                  </a:lnTo>
                  <a:lnTo>
                    <a:pt x="71" y="256"/>
                  </a:lnTo>
                  <a:lnTo>
                    <a:pt x="85" y="265"/>
                  </a:lnTo>
                  <a:lnTo>
                    <a:pt x="101" y="274"/>
                  </a:lnTo>
                  <a:lnTo>
                    <a:pt x="117" y="279"/>
                  </a:lnTo>
                  <a:lnTo>
                    <a:pt x="134" y="282"/>
                  </a:lnTo>
                  <a:lnTo>
                    <a:pt x="152" y="284"/>
                  </a:lnTo>
                  <a:lnTo>
                    <a:pt x="170" y="282"/>
                  </a:lnTo>
                  <a:lnTo>
                    <a:pt x="186" y="279"/>
                  </a:lnTo>
                  <a:lnTo>
                    <a:pt x="204" y="274"/>
                  </a:lnTo>
                  <a:lnTo>
                    <a:pt x="218" y="265"/>
                  </a:lnTo>
                  <a:lnTo>
                    <a:pt x="232" y="256"/>
                  </a:lnTo>
                  <a:lnTo>
                    <a:pt x="245" y="245"/>
                  </a:lnTo>
                  <a:lnTo>
                    <a:pt x="257" y="232"/>
                  </a:lnTo>
                  <a:lnTo>
                    <a:pt x="265" y="219"/>
                  </a:lnTo>
                  <a:lnTo>
                    <a:pt x="273" y="203"/>
                  </a:lnTo>
                  <a:lnTo>
                    <a:pt x="278" y="187"/>
                  </a:lnTo>
                  <a:lnTo>
                    <a:pt x="283" y="170"/>
                  </a:lnTo>
                  <a:lnTo>
                    <a:pt x="284" y="153"/>
                  </a:lnTo>
                  <a:lnTo>
                    <a:pt x="283" y="134"/>
                  </a:lnTo>
                  <a:lnTo>
                    <a:pt x="278" y="117"/>
                  </a:lnTo>
                  <a:lnTo>
                    <a:pt x="273" y="101"/>
                  </a:lnTo>
                  <a:lnTo>
                    <a:pt x="265" y="85"/>
                  </a:lnTo>
                  <a:lnTo>
                    <a:pt x="257" y="72"/>
                  </a:lnTo>
                  <a:lnTo>
                    <a:pt x="245" y="59"/>
                  </a:lnTo>
                  <a:lnTo>
                    <a:pt x="232" y="47"/>
                  </a:lnTo>
                  <a:lnTo>
                    <a:pt x="218" y="39"/>
                  </a:lnTo>
                  <a:lnTo>
                    <a:pt x="204" y="30"/>
                  </a:lnTo>
                  <a:lnTo>
                    <a:pt x="186" y="24"/>
                  </a:lnTo>
                  <a:lnTo>
                    <a:pt x="170" y="21"/>
                  </a:lnTo>
                  <a:lnTo>
                    <a:pt x="152" y="20"/>
                  </a:lnTo>
                  <a:close/>
                  <a:moveTo>
                    <a:pt x="152" y="0"/>
                  </a:moveTo>
                  <a:lnTo>
                    <a:pt x="172" y="1"/>
                  </a:lnTo>
                  <a:lnTo>
                    <a:pt x="192" y="6"/>
                  </a:lnTo>
                  <a:lnTo>
                    <a:pt x="211" y="11"/>
                  </a:lnTo>
                  <a:lnTo>
                    <a:pt x="228" y="21"/>
                  </a:lnTo>
                  <a:lnTo>
                    <a:pt x="245" y="32"/>
                  </a:lnTo>
                  <a:lnTo>
                    <a:pt x="260" y="44"/>
                  </a:lnTo>
                  <a:lnTo>
                    <a:pt x="273" y="59"/>
                  </a:lnTo>
                  <a:lnTo>
                    <a:pt x="283" y="75"/>
                  </a:lnTo>
                  <a:lnTo>
                    <a:pt x="291" y="93"/>
                  </a:lnTo>
                  <a:lnTo>
                    <a:pt x="299" y="112"/>
                  </a:lnTo>
                  <a:lnTo>
                    <a:pt x="303" y="131"/>
                  </a:lnTo>
                  <a:lnTo>
                    <a:pt x="304" y="153"/>
                  </a:lnTo>
                  <a:lnTo>
                    <a:pt x="303" y="173"/>
                  </a:lnTo>
                  <a:lnTo>
                    <a:pt x="299" y="191"/>
                  </a:lnTo>
                  <a:lnTo>
                    <a:pt x="291" y="212"/>
                  </a:lnTo>
                  <a:lnTo>
                    <a:pt x="283" y="229"/>
                  </a:lnTo>
                  <a:lnTo>
                    <a:pt x="273" y="245"/>
                  </a:lnTo>
                  <a:lnTo>
                    <a:pt x="260" y="259"/>
                  </a:lnTo>
                  <a:lnTo>
                    <a:pt x="245" y="272"/>
                  </a:lnTo>
                  <a:lnTo>
                    <a:pt x="228" y="284"/>
                  </a:lnTo>
                  <a:lnTo>
                    <a:pt x="211" y="292"/>
                  </a:lnTo>
                  <a:lnTo>
                    <a:pt x="192" y="298"/>
                  </a:lnTo>
                  <a:lnTo>
                    <a:pt x="172" y="302"/>
                  </a:lnTo>
                  <a:lnTo>
                    <a:pt x="152" y="304"/>
                  </a:lnTo>
                  <a:lnTo>
                    <a:pt x="131" y="302"/>
                  </a:lnTo>
                  <a:lnTo>
                    <a:pt x="111" y="298"/>
                  </a:lnTo>
                  <a:lnTo>
                    <a:pt x="93" y="292"/>
                  </a:lnTo>
                  <a:lnTo>
                    <a:pt x="75" y="284"/>
                  </a:lnTo>
                  <a:lnTo>
                    <a:pt x="59" y="272"/>
                  </a:lnTo>
                  <a:lnTo>
                    <a:pt x="45" y="259"/>
                  </a:lnTo>
                  <a:lnTo>
                    <a:pt x="32" y="245"/>
                  </a:lnTo>
                  <a:lnTo>
                    <a:pt x="21" y="229"/>
                  </a:lnTo>
                  <a:lnTo>
                    <a:pt x="12" y="212"/>
                  </a:lnTo>
                  <a:lnTo>
                    <a:pt x="5" y="191"/>
                  </a:lnTo>
                  <a:lnTo>
                    <a:pt x="2" y="173"/>
                  </a:lnTo>
                  <a:lnTo>
                    <a:pt x="0" y="153"/>
                  </a:lnTo>
                  <a:lnTo>
                    <a:pt x="2" y="131"/>
                  </a:lnTo>
                  <a:lnTo>
                    <a:pt x="5" y="112"/>
                  </a:lnTo>
                  <a:lnTo>
                    <a:pt x="12" y="93"/>
                  </a:lnTo>
                  <a:lnTo>
                    <a:pt x="21" y="75"/>
                  </a:lnTo>
                  <a:lnTo>
                    <a:pt x="32" y="59"/>
                  </a:lnTo>
                  <a:lnTo>
                    <a:pt x="45" y="44"/>
                  </a:lnTo>
                  <a:lnTo>
                    <a:pt x="59" y="32"/>
                  </a:lnTo>
                  <a:lnTo>
                    <a:pt x="75" y="21"/>
                  </a:lnTo>
                  <a:lnTo>
                    <a:pt x="93" y="11"/>
                  </a:lnTo>
                  <a:lnTo>
                    <a:pt x="111" y="6"/>
                  </a:lnTo>
                  <a:lnTo>
                    <a:pt x="131" y="1"/>
                  </a:lnTo>
                  <a:lnTo>
                    <a:pt x="152" y="0"/>
                  </a:lnTo>
                  <a:close/>
                </a:path>
              </a:pathLst>
            </a:custGeom>
            <a:solidFill>
              <a:schemeClr val="tx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103"/>
            <p:cNvSpPr/>
            <p:nvPr/>
          </p:nvSpPr>
          <p:spPr bwMode="auto">
            <a:xfrm>
              <a:off x="560268" y="4825706"/>
              <a:ext cx="322419" cy="369989"/>
            </a:xfrm>
            <a:custGeom>
              <a:avLst/>
              <a:gdLst>
                <a:gd name="connsiteX0" fmla="*/ 322419 w 322419"/>
                <a:gd name="connsiteY0" fmla="*/ 31714 h 369989"/>
                <a:gd name="connsiteX1" fmla="*/ 269563 w 322419"/>
                <a:gd name="connsiteY1" fmla="*/ 105711 h 369989"/>
                <a:gd name="connsiteX2" fmla="*/ 211422 w 322419"/>
                <a:gd name="connsiteY2" fmla="*/ 105711 h 369989"/>
                <a:gd name="connsiteX3" fmla="*/ 142710 w 322419"/>
                <a:gd name="connsiteY3" fmla="*/ 163852 h 369989"/>
                <a:gd name="connsiteX4" fmla="*/ 158567 w 322419"/>
                <a:gd name="connsiteY4" fmla="*/ 295991 h 369989"/>
                <a:gd name="connsiteX5" fmla="*/ 73998 w 322419"/>
                <a:gd name="connsiteY5" fmla="*/ 369989 h 369989"/>
                <a:gd name="connsiteX6" fmla="*/ 0 w 322419"/>
                <a:gd name="connsiteY6" fmla="*/ 280134 h 369989"/>
                <a:gd name="connsiteX7" fmla="*/ 15857 w 322419"/>
                <a:gd name="connsiteY7" fmla="*/ 147996 h 369989"/>
                <a:gd name="connsiteX8" fmla="*/ 36999 w 322419"/>
                <a:gd name="connsiteY8" fmla="*/ 58141 h 369989"/>
                <a:gd name="connsiteX9" fmla="*/ 121568 w 322419"/>
                <a:gd name="connsiteY9" fmla="*/ 26428 h 369989"/>
                <a:gd name="connsiteX10" fmla="*/ 248421 w 322419"/>
                <a:gd name="connsiteY10" fmla="*/ 0 h 369989"/>
                <a:gd name="connsiteX11" fmla="*/ 322419 w 322419"/>
                <a:gd name="connsiteY11" fmla="*/ 31714 h 369989"/>
                <a:gd name="connsiteX0" fmla="*/ 322419 w 322419"/>
                <a:gd name="connsiteY0" fmla="*/ 31714 h 369989"/>
                <a:gd name="connsiteX1" fmla="*/ 269563 w 322419"/>
                <a:gd name="connsiteY1" fmla="*/ 105711 h 369989"/>
                <a:gd name="connsiteX2" fmla="*/ 211422 w 322419"/>
                <a:gd name="connsiteY2" fmla="*/ 105711 h 369989"/>
                <a:gd name="connsiteX3" fmla="*/ 142710 w 322419"/>
                <a:gd name="connsiteY3" fmla="*/ 163852 h 369989"/>
                <a:gd name="connsiteX4" fmla="*/ 158567 w 322419"/>
                <a:gd name="connsiteY4" fmla="*/ 295991 h 369989"/>
                <a:gd name="connsiteX5" fmla="*/ 73998 w 322419"/>
                <a:gd name="connsiteY5" fmla="*/ 369989 h 369989"/>
                <a:gd name="connsiteX6" fmla="*/ 0 w 322419"/>
                <a:gd name="connsiteY6" fmla="*/ 280134 h 369989"/>
                <a:gd name="connsiteX7" fmla="*/ 15857 w 322419"/>
                <a:gd name="connsiteY7" fmla="*/ 147996 h 369989"/>
                <a:gd name="connsiteX8" fmla="*/ 63001 w 322419"/>
                <a:gd name="connsiteY8" fmla="*/ 71142 h 369989"/>
                <a:gd name="connsiteX9" fmla="*/ 121568 w 322419"/>
                <a:gd name="connsiteY9" fmla="*/ 26428 h 369989"/>
                <a:gd name="connsiteX10" fmla="*/ 248421 w 322419"/>
                <a:gd name="connsiteY10" fmla="*/ 0 h 369989"/>
                <a:gd name="connsiteX11" fmla="*/ 322419 w 322419"/>
                <a:gd name="connsiteY11" fmla="*/ 31714 h 369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2419" h="369989">
                  <a:moveTo>
                    <a:pt x="322419" y="31714"/>
                  </a:moveTo>
                  <a:lnTo>
                    <a:pt x="269563" y="105711"/>
                  </a:lnTo>
                  <a:lnTo>
                    <a:pt x="211422" y="105711"/>
                  </a:lnTo>
                  <a:lnTo>
                    <a:pt x="142710" y="163852"/>
                  </a:lnTo>
                  <a:lnTo>
                    <a:pt x="158567" y="295991"/>
                  </a:lnTo>
                  <a:lnTo>
                    <a:pt x="73998" y="369989"/>
                  </a:lnTo>
                  <a:lnTo>
                    <a:pt x="0" y="280134"/>
                  </a:lnTo>
                  <a:lnTo>
                    <a:pt x="15857" y="147996"/>
                  </a:lnTo>
                  <a:lnTo>
                    <a:pt x="63001" y="71142"/>
                  </a:lnTo>
                  <a:lnTo>
                    <a:pt x="121568" y="26428"/>
                  </a:lnTo>
                  <a:lnTo>
                    <a:pt x="248421" y="0"/>
                  </a:lnTo>
                  <a:lnTo>
                    <a:pt x="322419" y="31714"/>
                  </a:lnTo>
                  <a:close/>
                </a:path>
              </a:pathLst>
            </a:custGeom>
            <a:solidFill>
              <a:srgbClr val="EAEAEA">
                <a:alpha val="64000"/>
              </a:srgbClr>
            </a:solidFill>
            <a:ln cap="sq">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11" name="Freeform 110"/>
            <p:cNvSpPr/>
            <p:nvPr/>
          </p:nvSpPr>
          <p:spPr bwMode="auto">
            <a:xfrm>
              <a:off x="879731" y="4936027"/>
              <a:ext cx="117008" cy="255685"/>
            </a:xfrm>
            <a:custGeom>
              <a:avLst/>
              <a:gdLst>
                <a:gd name="connsiteX0" fmla="*/ 26002 w 117008"/>
                <a:gd name="connsiteY0" fmla="*/ 26001 h 255685"/>
                <a:gd name="connsiteX1" fmla="*/ 69338 w 117008"/>
                <a:gd name="connsiteY1" fmla="*/ 0 h 255685"/>
                <a:gd name="connsiteX2" fmla="*/ 104007 w 117008"/>
                <a:gd name="connsiteY2" fmla="*/ 26001 h 255685"/>
                <a:gd name="connsiteX3" fmla="*/ 117008 w 117008"/>
                <a:gd name="connsiteY3" fmla="*/ 117008 h 255685"/>
                <a:gd name="connsiteX4" fmla="*/ 104007 w 117008"/>
                <a:gd name="connsiteY4" fmla="*/ 173346 h 255685"/>
                <a:gd name="connsiteX5" fmla="*/ 86673 w 117008"/>
                <a:gd name="connsiteY5" fmla="*/ 225349 h 255685"/>
                <a:gd name="connsiteX6" fmla="*/ 39003 w 117008"/>
                <a:gd name="connsiteY6" fmla="*/ 255685 h 255685"/>
                <a:gd name="connsiteX7" fmla="*/ 4333 w 117008"/>
                <a:gd name="connsiteY7" fmla="*/ 238350 h 255685"/>
                <a:gd name="connsiteX8" fmla="*/ 0 w 117008"/>
                <a:gd name="connsiteY8" fmla="*/ 195014 h 255685"/>
                <a:gd name="connsiteX9" fmla="*/ 34669 w 117008"/>
                <a:gd name="connsiteY9" fmla="*/ 138676 h 255685"/>
                <a:gd name="connsiteX10" fmla="*/ 26002 w 117008"/>
                <a:gd name="connsiteY10" fmla="*/ 78005 h 255685"/>
                <a:gd name="connsiteX11" fmla="*/ 26002 w 117008"/>
                <a:gd name="connsiteY11" fmla="*/ 26001 h 255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08" h="255685">
                  <a:moveTo>
                    <a:pt x="26002" y="26001"/>
                  </a:moveTo>
                  <a:lnTo>
                    <a:pt x="69338" y="0"/>
                  </a:lnTo>
                  <a:lnTo>
                    <a:pt x="104007" y="26001"/>
                  </a:lnTo>
                  <a:lnTo>
                    <a:pt x="117008" y="117008"/>
                  </a:lnTo>
                  <a:lnTo>
                    <a:pt x="104007" y="173346"/>
                  </a:lnTo>
                  <a:lnTo>
                    <a:pt x="86673" y="225349"/>
                  </a:lnTo>
                  <a:lnTo>
                    <a:pt x="39003" y="255685"/>
                  </a:lnTo>
                  <a:lnTo>
                    <a:pt x="4333" y="238350"/>
                  </a:lnTo>
                  <a:lnTo>
                    <a:pt x="0" y="195014"/>
                  </a:lnTo>
                  <a:lnTo>
                    <a:pt x="34669" y="138676"/>
                  </a:lnTo>
                  <a:lnTo>
                    <a:pt x="26002" y="78005"/>
                  </a:lnTo>
                  <a:lnTo>
                    <a:pt x="26002" y="26001"/>
                  </a:lnTo>
                  <a:close/>
                </a:path>
              </a:pathLst>
            </a:custGeom>
            <a:solidFill>
              <a:srgbClr val="EAEAEA">
                <a:alpha val="64000"/>
              </a:srgbClr>
            </a:solidFill>
            <a:ln cap="sq">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47" name="Rectangle 46"/>
          <p:cNvSpPr/>
          <p:nvPr/>
        </p:nvSpPr>
        <p:spPr bwMode="auto">
          <a:xfrm>
            <a:off x="5445456" y="929471"/>
            <a:ext cx="2334087" cy="1336055"/>
          </a:xfrm>
          <a:prstGeom prst="rect">
            <a:avLst/>
          </a:prstGeom>
          <a:solidFill>
            <a:schemeClr val="accent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8" name="Rectangle 47"/>
          <p:cNvSpPr/>
          <p:nvPr/>
        </p:nvSpPr>
        <p:spPr>
          <a:xfrm>
            <a:off x="5069984" y="1047033"/>
            <a:ext cx="2704757" cy="738664"/>
          </a:xfrm>
          <a:prstGeom prst="rect">
            <a:avLst/>
          </a:prstGeom>
        </p:spPr>
        <p:txBody>
          <a:bodyPr wrap="square">
            <a:spAutoFit/>
          </a:bodyPr>
          <a:lstStyle/>
          <a:p>
            <a:pPr lvl="1"/>
            <a:r>
              <a:rPr lang="en-US" sz="1400" i="1" dirty="0">
                <a:solidFill>
                  <a:schemeClr val="tx2">
                    <a:lumMod val="50000"/>
                  </a:schemeClr>
                </a:solidFill>
                <a:latin typeface="+mj-lt"/>
              </a:rPr>
              <a:t>“I’m too limited in what I can do and what I can achieve on Chromebook.”</a:t>
            </a:r>
            <a:endParaRPr lang="en-US" sz="1400" b="1" dirty="0">
              <a:solidFill>
                <a:schemeClr val="tx2">
                  <a:lumMod val="50000"/>
                </a:schemeClr>
              </a:solidFill>
              <a:latin typeface="+mj-lt"/>
            </a:endParaRPr>
          </a:p>
        </p:txBody>
      </p:sp>
      <p:sp>
        <p:nvSpPr>
          <p:cNvPr id="49" name="TextBox 48"/>
          <p:cNvSpPr txBox="1"/>
          <p:nvPr/>
        </p:nvSpPr>
        <p:spPr>
          <a:xfrm>
            <a:off x="5681435" y="1670307"/>
            <a:ext cx="1955484" cy="572464"/>
          </a:xfrm>
          <a:prstGeom prst="rect">
            <a:avLst/>
          </a:prstGeom>
          <a:noFill/>
        </p:spPr>
        <p:txBody>
          <a:bodyPr wrap="square" lIns="182880" tIns="146304" rIns="182880" bIns="146304" rtlCol="0">
            <a:spAutoFit/>
          </a:bodyPr>
          <a:lstStyle/>
          <a:p>
            <a:pPr algn="r">
              <a:lnSpc>
                <a:spcPct val="90000"/>
              </a:lnSpc>
              <a:spcAft>
                <a:spcPts val="600"/>
              </a:spcAft>
            </a:pPr>
            <a:r>
              <a:rPr lang="en-US" sz="1000" b="1" dirty="0">
                <a:solidFill>
                  <a:schemeClr val="tx2">
                    <a:lumMod val="50000"/>
                  </a:schemeClr>
                </a:solidFill>
              </a:rPr>
              <a:t>Corey Weathers, CEO Homegrown Trailers</a:t>
            </a:r>
            <a:endParaRPr lang="en-US" sz="1000" dirty="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102136794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49984" y="3543722"/>
            <a:ext cx="2247928" cy="2209953"/>
          </a:xfrm>
          <a:prstGeom prst="rect">
            <a:avLst/>
          </a:prstGeom>
          <a:solidFill>
            <a:schemeClr val="tx2">
              <a:lumMod val="50000"/>
            </a:schemeClr>
          </a:solidFill>
          <a:ln w="9525" cap="flat" cmpd="sng" algn="ctr">
            <a:noFill/>
            <a:prstDash val="solid"/>
            <a:headEnd type="none" w="med" len="med"/>
            <a:tailEnd type="none" w="med" len="med"/>
          </a:ln>
          <a:effectLst/>
        </p:spPr>
        <p:txBody>
          <a:bodyPr rot="0" spcFirstLastPara="0" vertOverflow="overflow" horzOverflow="overflow" vert="horz" wrap="square" lIns="149799" tIns="182880" rIns="91440" bIns="0" numCol="1" spcCol="0" rtlCol="0" fromWordArt="0" anchor="t" anchorCtr="0" forceAA="0" compatLnSpc="1">
            <a:prstTxWarp prst="textNoShape">
              <a:avLst/>
            </a:prstTxWarp>
            <a:noAutofit/>
          </a:bodyPr>
          <a:lstStyle/>
          <a:p>
            <a:pPr defTabSz="1018534">
              <a:lnSpc>
                <a:spcPct val="90000"/>
              </a:lnSpc>
              <a:spcAft>
                <a:spcPts val="400"/>
              </a:spcAft>
              <a:defRPr/>
            </a:pPr>
            <a:r>
              <a:rPr lang="en-US" b="1" kern="0" dirty="0">
                <a:gradFill>
                  <a:gsLst>
                    <a:gs pos="7000">
                      <a:srgbClr val="FFFFFF"/>
                    </a:gs>
                    <a:gs pos="97000">
                      <a:srgbClr val="FFFFFF"/>
                    </a:gs>
                  </a:gsLst>
                  <a:lin ang="0" scaled="0"/>
                </a:gradFill>
                <a:latin typeface="Segoe UI"/>
              </a:rPr>
              <a:t>Project services</a:t>
            </a:r>
          </a:p>
          <a:p>
            <a:pPr marL="125560" indent="-125560" defTabSz="1018534">
              <a:lnSpc>
                <a:spcPct val="90000"/>
              </a:lnSpc>
              <a:spcBef>
                <a:spcPts val="328"/>
              </a:spcBef>
              <a:buFont typeface="Arial" panose="020B0604020202020204" pitchFamily="34" charset="0"/>
              <a:buChar char="•"/>
              <a:defRPr/>
            </a:pPr>
            <a:r>
              <a:rPr lang="en-US" sz="1200" kern="0" dirty="0">
                <a:gradFill>
                  <a:gsLst>
                    <a:gs pos="7000">
                      <a:srgbClr val="FFFFFF"/>
                    </a:gs>
                    <a:gs pos="97000">
                      <a:srgbClr val="FFFFFF"/>
                    </a:gs>
                  </a:gsLst>
                  <a:lin ang="0" scaled="0"/>
                </a:gradFill>
                <a:latin typeface="Segoe UI"/>
              </a:rPr>
              <a:t>Deployment</a:t>
            </a:r>
          </a:p>
          <a:p>
            <a:pPr marL="125560" indent="-125560" defTabSz="1018534">
              <a:lnSpc>
                <a:spcPct val="90000"/>
              </a:lnSpc>
              <a:spcBef>
                <a:spcPts val="328"/>
              </a:spcBef>
              <a:buFont typeface="Arial" panose="020B0604020202020204" pitchFamily="34" charset="0"/>
              <a:buChar char="•"/>
              <a:defRPr/>
            </a:pPr>
            <a:r>
              <a:rPr lang="en-US" sz="1200" kern="0" dirty="0">
                <a:gradFill>
                  <a:gsLst>
                    <a:gs pos="7000">
                      <a:srgbClr val="FFFFFF"/>
                    </a:gs>
                    <a:gs pos="97000">
                      <a:srgbClr val="FFFFFF"/>
                    </a:gs>
                  </a:gsLst>
                  <a:lin ang="0" scaled="0"/>
                </a:gradFill>
                <a:latin typeface="Segoe UI"/>
              </a:rPr>
              <a:t>Identity, access &amp; </a:t>
            </a:r>
            <a:br>
              <a:rPr lang="en-US" sz="1200" kern="0" dirty="0">
                <a:gradFill>
                  <a:gsLst>
                    <a:gs pos="7000">
                      <a:srgbClr val="FFFFFF"/>
                    </a:gs>
                    <a:gs pos="97000">
                      <a:srgbClr val="FFFFFF"/>
                    </a:gs>
                  </a:gsLst>
                  <a:lin ang="0" scaled="0"/>
                </a:gradFill>
                <a:latin typeface="Segoe UI"/>
              </a:rPr>
            </a:br>
            <a:r>
              <a:rPr lang="en-US" sz="1200" kern="0" dirty="0">
                <a:gradFill>
                  <a:gsLst>
                    <a:gs pos="7000">
                      <a:srgbClr val="FFFFFF"/>
                    </a:gs>
                    <a:gs pos="97000">
                      <a:srgbClr val="FFFFFF"/>
                    </a:gs>
                  </a:gsLst>
                  <a:lin ang="0" scaled="0"/>
                </a:gradFill>
                <a:latin typeface="Segoe UI"/>
              </a:rPr>
              <a:t>info protection</a:t>
            </a:r>
          </a:p>
          <a:p>
            <a:pPr marL="125560" indent="-125560" defTabSz="1018534">
              <a:lnSpc>
                <a:spcPct val="90000"/>
              </a:lnSpc>
              <a:spcBef>
                <a:spcPts val="328"/>
              </a:spcBef>
              <a:buFont typeface="Arial" panose="020B0604020202020204" pitchFamily="34" charset="0"/>
              <a:buChar char="•"/>
              <a:defRPr/>
            </a:pPr>
            <a:r>
              <a:rPr lang="en-US" sz="1200" kern="0" dirty="0">
                <a:gradFill>
                  <a:gsLst>
                    <a:gs pos="7000">
                      <a:srgbClr val="FFFFFF"/>
                    </a:gs>
                    <a:gs pos="97000">
                      <a:srgbClr val="FFFFFF"/>
                    </a:gs>
                  </a:gsLst>
                  <a:lin ang="0" scaled="0"/>
                </a:gradFill>
                <a:latin typeface="Segoe UI"/>
              </a:rPr>
              <a:t>Desktop virtualization</a:t>
            </a:r>
          </a:p>
          <a:p>
            <a:pPr marL="125560" indent="-125560" defTabSz="1018534">
              <a:lnSpc>
                <a:spcPct val="90000"/>
              </a:lnSpc>
              <a:spcBef>
                <a:spcPts val="328"/>
              </a:spcBef>
              <a:buFont typeface="Arial" panose="020B0604020202020204" pitchFamily="34" charset="0"/>
              <a:buChar char="•"/>
              <a:defRPr/>
            </a:pPr>
            <a:r>
              <a:rPr lang="en-US" sz="1200" kern="0" dirty="0">
                <a:gradFill>
                  <a:gsLst>
                    <a:gs pos="7000">
                      <a:srgbClr val="FFFFFF"/>
                    </a:gs>
                    <a:gs pos="97000">
                      <a:srgbClr val="FFFFFF"/>
                    </a:gs>
                  </a:gsLst>
                  <a:lin ang="0" scaled="0"/>
                </a:gradFill>
                <a:latin typeface="Segoe UI"/>
              </a:rPr>
              <a:t>Cloud readiness</a:t>
            </a:r>
          </a:p>
        </p:txBody>
      </p:sp>
      <p:sp>
        <p:nvSpPr>
          <p:cNvPr id="6" name="Pentagon 5"/>
          <p:cNvSpPr/>
          <p:nvPr/>
        </p:nvSpPr>
        <p:spPr bwMode="auto">
          <a:xfrm>
            <a:off x="350799" y="3338896"/>
            <a:ext cx="1719403" cy="204826"/>
          </a:xfrm>
          <a:prstGeom prst="homePlate">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p:nvSpPr>
        <p:spPr bwMode="auto">
          <a:xfrm>
            <a:off x="0" y="0"/>
            <a:ext cx="7772400" cy="87345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2"/>
          <p:cNvSpPr txBox="1">
            <a:spLocks/>
          </p:cNvSpPr>
          <p:nvPr/>
        </p:nvSpPr>
        <p:spPr>
          <a:xfrm>
            <a:off x="354013" y="6075256"/>
            <a:ext cx="4245283" cy="330057"/>
          </a:xfrm>
          <a:prstGeom prst="rect">
            <a:avLst/>
          </a:prstGeom>
          <a:noFill/>
        </p:spPr>
        <p:txBody>
          <a:bodyPr vert="horz" wrap="square" lIns="0" tIns="0" rIns="0" bIns="0" rtlCol="0" anchor="ctr">
            <a:noAutofit/>
          </a:bodyPr>
          <a:lstStyle>
            <a:lvl1pPr defTabSz="898645">
              <a:lnSpc>
                <a:spcPct val="90000"/>
              </a:lnSpc>
              <a:spcBef>
                <a:spcPct val="0"/>
              </a:spcBef>
              <a:buNone/>
              <a:defRPr lang="en-US" sz="1600" b="1" kern="0" cap="all" spc="-50" baseline="0" dirty="0" smtClean="0">
                <a:ln>
                  <a:solidFill>
                    <a:schemeClr val="bg1">
                      <a:alpha val="0"/>
                    </a:schemeClr>
                  </a:solidFill>
                </a:ln>
                <a:solidFill>
                  <a:schemeClr val="accent1"/>
                </a:solidFill>
                <a:effectLst/>
                <a:latin typeface="Segoe UI" pitchFamily="34" charset="0"/>
              </a:defRPr>
            </a:lvl1pPr>
          </a:lstStyle>
          <a:p>
            <a:r>
              <a:rPr lang="en-US" spc="-40" dirty="0"/>
              <a:t>Cross-sell and upsell opportunities</a:t>
            </a:r>
          </a:p>
        </p:txBody>
      </p:sp>
      <p:sp>
        <p:nvSpPr>
          <p:cNvPr id="4" name="Title 2"/>
          <p:cNvSpPr txBox="1">
            <a:spLocks/>
          </p:cNvSpPr>
          <p:nvPr/>
        </p:nvSpPr>
        <p:spPr>
          <a:xfrm>
            <a:off x="354013" y="1074519"/>
            <a:ext cx="2866859" cy="221599"/>
          </a:xfrm>
          <a:prstGeom prst="rect">
            <a:avLst/>
          </a:prstGeom>
          <a:noFill/>
        </p:spPr>
        <p:txBody>
          <a:bodyPr vert="horz" wrap="square" lIns="0" tIns="0" rIns="0" bIns="0" rtlCol="0" anchor="ctr">
            <a:spAutoFit/>
          </a:bodyPr>
          <a:lstStyle>
            <a:defPPr>
              <a:defRPr lang="en-US"/>
            </a:defPPr>
            <a:lvl1pPr defTabSz="898645">
              <a:lnSpc>
                <a:spcPct val="90000"/>
              </a:lnSpc>
              <a:spcBef>
                <a:spcPct val="0"/>
              </a:spcBef>
              <a:buNone/>
              <a:defRPr sz="1600" b="1" kern="0" cap="all" spc="-40" baseline="0">
                <a:ln>
                  <a:solidFill>
                    <a:schemeClr val="bg1">
                      <a:alpha val="0"/>
                    </a:schemeClr>
                  </a:solidFill>
                </a:ln>
                <a:solidFill>
                  <a:schemeClr val="accent1"/>
                </a:solidFill>
                <a:effectLst/>
                <a:latin typeface="Segoe UI" pitchFamily="34" charset="0"/>
              </a:defRPr>
            </a:lvl1pPr>
          </a:lstStyle>
          <a:p>
            <a:r>
              <a:rPr lang="en-US" dirty="0"/>
              <a:t>Services opportunities</a:t>
            </a:r>
          </a:p>
        </p:txBody>
      </p:sp>
      <p:sp>
        <p:nvSpPr>
          <p:cNvPr id="15" name="Rectangle 14"/>
          <p:cNvSpPr/>
          <p:nvPr/>
        </p:nvSpPr>
        <p:spPr bwMode="auto">
          <a:xfrm>
            <a:off x="354014" y="6673088"/>
            <a:ext cx="7072312" cy="2692358"/>
          </a:xfrm>
          <a:prstGeom prst="rect">
            <a:avLst/>
          </a:prstGeom>
          <a:solidFill>
            <a:srgbClr val="EAEAE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286000" tIns="0" rIns="274320" bIns="0" numCol="1" spcCol="0" rtlCol="0" fromWordArt="0" anchor="ctr" anchorCtr="0" forceAA="0" compatLnSpc="1">
            <a:prstTxWarp prst="textNoShape">
              <a:avLst/>
            </a:prstTxWarp>
            <a:noAutofit/>
          </a:bodyPr>
          <a:lstStyle/>
          <a:p>
            <a:pPr defTabSz="1038960" fontAlgn="base">
              <a:lnSpc>
                <a:spcPct val="90000"/>
              </a:lnSpc>
              <a:spcBef>
                <a:spcPct val="0"/>
              </a:spcBef>
              <a:spcAft>
                <a:spcPts val="600"/>
              </a:spcAft>
            </a:pPr>
            <a:r>
              <a:rPr lang="en-US" sz="1600" b="1" dirty="0">
                <a:solidFill>
                  <a:schemeClr val="tx1">
                    <a:lumMod val="75000"/>
                  </a:schemeClr>
                </a:solidFill>
                <a:ea typeface="Segoe UI" pitchFamily="34" charset="0"/>
                <a:cs typeface="Segoe UI" pitchFamily="34" charset="0"/>
              </a:rPr>
              <a:t>Office 365 | </a:t>
            </a:r>
            <a:r>
              <a:rPr lang="en-US" sz="1400" dirty="0">
                <a:solidFill>
                  <a:schemeClr val="tx1"/>
                </a:solidFill>
                <a:ea typeface="Segoe UI" pitchFamily="34" charset="0"/>
                <a:cs typeface="Segoe UI" pitchFamily="34" charset="0"/>
              </a:rPr>
              <a:t>The world standard productivity and collaboration apps</a:t>
            </a:r>
          </a:p>
          <a:p>
            <a:pPr defTabSz="1038960" fontAlgn="base">
              <a:lnSpc>
                <a:spcPct val="90000"/>
              </a:lnSpc>
              <a:spcBef>
                <a:spcPct val="0"/>
              </a:spcBef>
              <a:spcAft>
                <a:spcPts val="600"/>
              </a:spcAft>
            </a:pPr>
            <a:endParaRPr lang="en-US" sz="1600" dirty="0">
              <a:solidFill>
                <a:schemeClr val="tx1"/>
              </a:solidFill>
              <a:ea typeface="Segoe UI" pitchFamily="34" charset="0"/>
              <a:cs typeface="Segoe UI" pitchFamily="34" charset="0"/>
            </a:endParaRPr>
          </a:p>
          <a:p>
            <a:pPr defTabSz="1038960" fontAlgn="base">
              <a:lnSpc>
                <a:spcPct val="90000"/>
              </a:lnSpc>
              <a:spcBef>
                <a:spcPct val="0"/>
              </a:spcBef>
              <a:spcAft>
                <a:spcPts val="600"/>
              </a:spcAft>
            </a:pPr>
            <a:r>
              <a:rPr lang="en-US" sz="1600" b="1" dirty="0">
                <a:solidFill>
                  <a:schemeClr val="tx1">
                    <a:lumMod val="75000"/>
                  </a:schemeClr>
                </a:solidFill>
                <a:ea typeface="Segoe UI" pitchFamily="34" charset="0"/>
                <a:cs typeface="Segoe UI" pitchFamily="34" charset="0"/>
              </a:rPr>
              <a:t>Dynamics 365 | </a:t>
            </a:r>
            <a:r>
              <a:rPr lang="en-US" sz="1400" dirty="0">
                <a:solidFill>
                  <a:schemeClr val="tx1"/>
                </a:solidFill>
                <a:ea typeface="Segoe UI" pitchFamily="34" charset="0"/>
                <a:cs typeface="Segoe UI" pitchFamily="34" charset="0"/>
              </a:rPr>
              <a:t>A </a:t>
            </a:r>
            <a:r>
              <a:rPr lang="en-US" sz="1400" dirty="0">
                <a:solidFill>
                  <a:schemeClr val="tx1"/>
                </a:solidFill>
              </a:rPr>
              <a:t>set of unified, purpose-built applications that work seamlessly together to help manage customer interactions, finances and more</a:t>
            </a:r>
          </a:p>
          <a:p>
            <a:pPr defTabSz="1038960" fontAlgn="base">
              <a:lnSpc>
                <a:spcPct val="90000"/>
              </a:lnSpc>
              <a:spcBef>
                <a:spcPct val="0"/>
              </a:spcBef>
              <a:spcAft>
                <a:spcPts val="600"/>
              </a:spcAft>
            </a:pPr>
            <a:endParaRPr lang="en-US" sz="1600" dirty="0">
              <a:solidFill>
                <a:schemeClr val="tx1">
                  <a:lumMod val="75000"/>
                </a:schemeClr>
              </a:solidFill>
              <a:ea typeface="Segoe UI" pitchFamily="34" charset="0"/>
              <a:cs typeface="Segoe UI" pitchFamily="34" charset="0"/>
            </a:endParaRPr>
          </a:p>
          <a:p>
            <a:pPr defTabSz="1038960" fontAlgn="base">
              <a:lnSpc>
                <a:spcPct val="90000"/>
              </a:lnSpc>
              <a:spcBef>
                <a:spcPct val="0"/>
              </a:spcBef>
              <a:spcAft>
                <a:spcPts val="600"/>
              </a:spcAft>
            </a:pPr>
            <a:r>
              <a:rPr lang="en-US" sz="1600" b="1" dirty="0">
                <a:solidFill>
                  <a:srgbClr val="3C3C3C"/>
                </a:solidFill>
                <a:ea typeface="Segoe UI" pitchFamily="34" charset="0"/>
                <a:cs typeface="Segoe UI" pitchFamily="34" charset="0"/>
              </a:rPr>
              <a:t>Microsoft Intune | </a:t>
            </a:r>
            <a:r>
              <a:rPr lang="en-US" sz="1400" dirty="0">
                <a:solidFill>
                  <a:schemeClr val="tx1"/>
                </a:solidFill>
              </a:rPr>
              <a:t>Management capabilities for mobile devices, mobile applications and PCs from </a:t>
            </a:r>
            <a:br>
              <a:rPr lang="en-US" sz="1400" dirty="0">
                <a:solidFill>
                  <a:schemeClr val="tx1"/>
                </a:solidFill>
              </a:rPr>
            </a:br>
            <a:r>
              <a:rPr lang="en-US" sz="1400" dirty="0">
                <a:solidFill>
                  <a:schemeClr val="tx1"/>
                </a:solidFill>
              </a:rPr>
              <a:t>the cloud</a:t>
            </a:r>
            <a:endParaRPr lang="en-US" sz="1400" dirty="0">
              <a:solidFill>
                <a:schemeClr val="tx1"/>
              </a:solidFill>
              <a:ea typeface="Segoe UI" pitchFamily="34" charset="0"/>
              <a:cs typeface="Segoe UI" pitchFamily="34" charset="0"/>
            </a:endParaRPr>
          </a:p>
        </p:txBody>
      </p:sp>
      <p:sp>
        <p:nvSpPr>
          <p:cNvPr id="16" name="Rectangle 15"/>
          <p:cNvSpPr/>
          <p:nvPr/>
        </p:nvSpPr>
        <p:spPr bwMode="auto">
          <a:xfrm>
            <a:off x="354013" y="6392696"/>
            <a:ext cx="7418387" cy="180049"/>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defTabSz="1038960" fontAlgn="base">
              <a:lnSpc>
                <a:spcPct val="90000"/>
              </a:lnSpc>
              <a:spcBef>
                <a:spcPct val="0"/>
              </a:spcBef>
              <a:spcAft>
                <a:spcPct val="0"/>
              </a:spcAft>
            </a:pPr>
            <a:r>
              <a:rPr lang="en-US" sz="1300" dirty="0">
                <a:solidFill>
                  <a:schemeClr val="tx1"/>
                </a:solidFill>
                <a:ea typeface="Segoe UI" pitchFamily="34" charset="0"/>
                <a:cs typeface="Segoe UI" pitchFamily="34" charset="0"/>
              </a:rPr>
              <a:t>Provide a full IT solution for customers within the Microsoft ecosystem. Offer these cloud services:</a:t>
            </a:r>
          </a:p>
        </p:txBody>
      </p:sp>
      <p:sp>
        <p:nvSpPr>
          <p:cNvPr id="18" name="Rectangle 17"/>
          <p:cNvSpPr/>
          <p:nvPr/>
        </p:nvSpPr>
        <p:spPr bwMode="auto">
          <a:xfrm>
            <a:off x="0" y="9885363"/>
            <a:ext cx="7772400" cy="173037"/>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62544" tIns="130035" rIns="162544" bIns="130035" numCol="1" spcCol="0" rtlCol="0" fromWordArt="0" anchor="t" anchorCtr="0" forceAA="0" compatLnSpc="1">
            <a:prstTxWarp prst="textNoShape">
              <a:avLst/>
            </a:prstTxWarp>
            <a:noAutofit/>
          </a:bodyPr>
          <a:lstStyle/>
          <a:p>
            <a:pPr algn="ctr" defTabSz="828782" fontAlgn="base">
              <a:lnSpc>
                <a:spcPct val="90000"/>
              </a:lnSpc>
              <a:spcBef>
                <a:spcPct val="0"/>
              </a:spcBef>
              <a:spcAft>
                <a:spcPct val="0"/>
              </a:spcAft>
            </a:pPr>
            <a:endParaRPr lang="en-US" sz="2100" dirty="0">
              <a:gradFill>
                <a:gsLst>
                  <a:gs pos="0">
                    <a:srgbClr val="FFFFFF"/>
                  </a:gs>
                  <a:gs pos="100000">
                    <a:srgbClr val="FFFFFF"/>
                  </a:gs>
                </a:gsLst>
                <a:lin ang="5400000" scaled="0"/>
              </a:gradFill>
              <a:ea typeface="Segoe UI" pitchFamily="34" charset="0"/>
              <a:cs typeface="Segoe UI" pitchFamily="34" charset="0"/>
            </a:endParaRPr>
          </a:p>
        </p:txBody>
      </p:sp>
      <p:pic>
        <p:nvPicPr>
          <p:cNvPr id="2050" name="Picture 2" descr="Image result for office 365 logo"/>
          <p:cNvPicPr>
            <a:picLocks noChangeAspect="1" noChangeArrowheads="1"/>
          </p:cNvPicPr>
          <p:nvPr/>
        </p:nvPicPr>
        <p: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708296" y="6889205"/>
            <a:ext cx="1506971" cy="34744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dynamics 365 logo"/>
          <p:cNvPicPr>
            <a:picLocks noChangeAspect="1" noChangeArrowheads="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621090" y="7698745"/>
            <a:ext cx="1685100" cy="40489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674117" y="8623144"/>
            <a:ext cx="1890169" cy="310341"/>
          </a:xfrm>
          <a:prstGeom prst="rect">
            <a:avLst/>
          </a:prstGeom>
        </p:spPr>
        <p:txBody>
          <a:bodyPr wrap="square">
            <a:spAutoFit/>
          </a:bodyPr>
          <a:lstStyle/>
          <a:p>
            <a:pPr>
              <a:lnSpc>
                <a:spcPts val="1700"/>
              </a:lnSpc>
            </a:pPr>
            <a:r>
              <a:rPr lang="en-US" sz="1700" spc="-70" dirty="0">
                <a:solidFill>
                  <a:srgbClr val="1678BA"/>
                </a:solidFill>
                <a:cs typeface="Segoe UI" pitchFamily="34" charset="0"/>
              </a:rPr>
              <a:t>Microsoft Intune</a:t>
            </a:r>
            <a:endParaRPr lang="en-US" sz="1700" spc="-70" dirty="0">
              <a:solidFill>
                <a:srgbClr val="1678BA"/>
              </a:solidFill>
            </a:endParaRPr>
          </a:p>
        </p:txBody>
      </p:sp>
      <p:cxnSp>
        <p:nvCxnSpPr>
          <p:cNvPr id="19" name="Straight Connector 18"/>
          <p:cNvCxnSpPr/>
          <p:nvPr/>
        </p:nvCxnSpPr>
        <p:spPr>
          <a:xfrm>
            <a:off x="2819400" y="1232308"/>
            <a:ext cx="4590803" cy="0"/>
          </a:xfrm>
          <a:prstGeom prst="line">
            <a:avLst/>
          </a:prstGeom>
          <a:ln w="19050" cap="rnd">
            <a:solidFill>
              <a:schemeClr val="tx2"/>
            </a:solidFill>
            <a:prstDash val="sysDot"/>
            <a:headEnd type="none"/>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257675" y="6285081"/>
            <a:ext cx="3152528" cy="0"/>
          </a:xfrm>
          <a:prstGeom prst="line">
            <a:avLst/>
          </a:prstGeom>
          <a:ln w="19050" cap="rnd">
            <a:solidFill>
              <a:schemeClr val="tx2"/>
            </a:solidFill>
            <a:prstDash val="sysDot"/>
            <a:headEnd type="none"/>
            <a:tailEnd type="oval" w="sm" len="sm"/>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473652" y="2550128"/>
            <a:ext cx="500383" cy="640076"/>
            <a:chOff x="-1054101" y="4495800"/>
            <a:chExt cx="693738" cy="887413"/>
          </a:xfrm>
          <a:solidFill>
            <a:schemeClr val="tx2">
              <a:lumMod val="50000"/>
            </a:schemeClr>
          </a:solidFill>
        </p:grpSpPr>
        <p:sp>
          <p:nvSpPr>
            <p:cNvPr id="29" name="Freeform 10"/>
            <p:cNvSpPr>
              <a:spLocks noEditPoints="1"/>
            </p:cNvSpPr>
            <p:nvPr/>
          </p:nvSpPr>
          <p:spPr bwMode="auto">
            <a:xfrm>
              <a:off x="-1054101" y="4495800"/>
              <a:ext cx="280988" cy="887413"/>
            </a:xfrm>
            <a:custGeom>
              <a:avLst/>
              <a:gdLst>
                <a:gd name="T0" fmla="*/ 179 w 227"/>
                <a:gd name="T1" fmla="*/ 399 h 719"/>
                <a:gd name="T2" fmla="*/ 227 w 227"/>
                <a:gd name="T3" fmla="*/ 399 h 719"/>
                <a:gd name="T4" fmla="*/ 227 w 227"/>
                <a:gd name="T5" fmla="*/ 365 h 719"/>
                <a:gd name="T6" fmla="*/ 131 w 227"/>
                <a:gd name="T7" fmla="*/ 365 h 719"/>
                <a:gd name="T8" fmla="*/ 131 w 227"/>
                <a:gd name="T9" fmla="*/ 154 h 719"/>
                <a:gd name="T10" fmla="*/ 179 w 227"/>
                <a:gd name="T11" fmla="*/ 108 h 719"/>
                <a:gd name="T12" fmla="*/ 179 w 227"/>
                <a:gd name="T13" fmla="*/ 0 h 719"/>
                <a:gd name="T14" fmla="*/ 48 w 227"/>
                <a:gd name="T15" fmla="*/ 0 h 719"/>
                <a:gd name="T16" fmla="*/ 48 w 227"/>
                <a:gd name="T17" fmla="*/ 108 h 719"/>
                <a:gd name="T18" fmla="*/ 95 w 227"/>
                <a:gd name="T19" fmla="*/ 154 h 719"/>
                <a:gd name="T20" fmla="*/ 95 w 227"/>
                <a:gd name="T21" fmla="*/ 365 h 719"/>
                <a:gd name="T22" fmla="*/ 0 w 227"/>
                <a:gd name="T23" fmla="*/ 365 h 719"/>
                <a:gd name="T24" fmla="*/ 0 w 227"/>
                <a:gd name="T25" fmla="*/ 399 h 719"/>
                <a:gd name="T26" fmla="*/ 48 w 227"/>
                <a:gd name="T27" fmla="*/ 399 h 719"/>
                <a:gd name="T28" fmla="*/ 48 w 227"/>
                <a:gd name="T29" fmla="*/ 656 h 719"/>
                <a:gd name="T30" fmla="*/ 113 w 227"/>
                <a:gd name="T31" fmla="*/ 719 h 719"/>
                <a:gd name="T32" fmla="*/ 179 w 227"/>
                <a:gd name="T33" fmla="*/ 656 h 719"/>
                <a:gd name="T34" fmla="*/ 179 w 227"/>
                <a:gd name="T35" fmla="*/ 399 h 719"/>
                <a:gd name="T36" fmla="*/ 179 w 227"/>
                <a:gd name="T37" fmla="*/ 399 h 719"/>
                <a:gd name="T38" fmla="*/ 84 w 227"/>
                <a:gd name="T39" fmla="*/ 91 h 719"/>
                <a:gd name="T40" fmla="*/ 84 w 227"/>
                <a:gd name="T41" fmla="*/ 34 h 719"/>
                <a:gd name="T42" fmla="*/ 143 w 227"/>
                <a:gd name="T43" fmla="*/ 34 h 719"/>
                <a:gd name="T44" fmla="*/ 143 w 227"/>
                <a:gd name="T45" fmla="*/ 91 h 719"/>
                <a:gd name="T46" fmla="*/ 113 w 227"/>
                <a:gd name="T47" fmla="*/ 119 h 719"/>
                <a:gd name="T48" fmla="*/ 84 w 227"/>
                <a:gd name="T49" fmla="*/ 91 h 719"/>
                <a:gd name="T50" fmla="*/ 84 w 227"/>
                <a:gd name="T51" fmla="*/ 91 h 719"/>
                <a:gd name="T52" fmla="*/ 143 w 227"/>
                <a:gd name="T53" fmla="*/ 656 h 719"/>
                <a:gd name="T54" fmla="*/ 113 w 227"/>
                <a:gd name="T55" fmla="*/ 685 h 719"/>
                <a:gd name="T56" fmla="*/ 84 w 227"/>
                <a:gd name="T57" fmla="*/ 656 h 719"/>
                <a:gd name="T58" fmla="*/ 84 w 227"/>
                <a:gd name="T59" fmla="*/ 399 h 719"/>
                <a:gd name="T60" fmla="*/ 143 w 227"/>
                <a:gd name="T61" fmla="*/ 399 h 719"/>
                <a:gd name="T62" fmla="*/ 143 w 227"/>
                <a:gd name="T63" fmla="*/ 656 h 719"/>
                <a:gd name="T64" fmla="*/ 143 w 227"/>
                <a:gd name="T65" fmla="*/ 656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7" h="719">
                  <a:moveTo>
                    <a:pt x="179" y="399"/>
                  </a:moveTo>
                  <a:cubicBezTo>
                    <a:pt x="227" y="399"/>
                    <a:pt x="227" y="399"/>
                    <a:pt x="227" y="399"/>
                  </a:cubicBezTo>
                  <a:cubicBezTo>
                    <a:pt x="227" y="365"/>
                    <a:pt x="227" y="365"/>
                    <a:pt x="227" y="365"/>
                  </a:cubicBezTo>
                  <a:cubicBezTo>
                    <a:pt x="131" y="365"/>
                    <a:pt x="131" y="365"/>
                    <a:pt x="131" y="365"/>
                  </a:cubicBezTo>
                  <a:cubicBezTo>
                    <a:pt x="131" y="154"/>
                    <a:pt x="131" y="154"/>
                    <a:pt x="131" y="154"/>
                  </a:cubicBezTo>
                  <a:cubicBezTo>
                    <a:pt x="179" y="108"/>
                    <a:pt x="179" y="108"/>
                    <a:pt x="179" y="108"/>
                  </a:cubicBezTo>
                  <a:cubicBezTo>
                    <a:pt x="179" y="0"/>
                    <a:pt x="179" y="0"/>
                    <a:pt x="179" y="0"/>
                  </a:cubicBezTo>
                  <a:cubicBezTo>
                    <a:pt x="48" y="0"/>
                    <a:pt x="48" y="0"/>
                    <a:pt x="48" y="0"/>
                  </a:cubicBezTo>
                  <a:cubicBezTo>
                    <a:pt x="48" y="108"/>
                    <a:pt x="48" y="108"/>
                    <a:pt x="48" y="108"/>
                  </a:cubicBezTo>
                  <a:cubicBezTo>
                    <a:pt x="95" y="154"/>
                    <a:pt x="95" y="154"/>
                    <a:pt x="95" y="154"/>
                  </a:cubicBezTo>
                  <a:cubicBezTo>
                    <a:pt x="95" y="365"/>
                    <a:pt x="95" y="365"/>
                    <a:pt x="95" y="365"/>
                  </a:cubicBezTo>
                  <a:cubicBezTo>
                    <a:pt x="0" y="365"/>
                    <a:pt x="0" y="365"/>
                    <a:pt x="0" y="365"/>
                  </a:cubicBezTo>
                  <a:cubicBezTo>
                    <a:pt x="0" y="399"/>
                    <a:pt x="0" y="399"/>
                    <a:pt x="0" y="399"/>
                  </a:cubicBezTo>
                  <a:cubicBezTo>
                    <a:pt x="48" y="399"/>
                    <a:pt x="48" y="399"/>
                    <a:pt x="48" y="399"/>
                  </a:cubicBezTo>
                  <a:cubicBezTo>
                    <a:pt x="48" y="656"/>
                    <a:pt x="48" y="656"/>
                    <a:pt x="48" y="656"/>
                  </a:cubicBezTo>
                  <a:cubicBezTo>
                    <a:pt x="48" y="690"/>
                    <a:pt x="78" y="719"/>
                    <a:pt x="113" y="719"/>
                  </a:cubicBezTo>
                  <a:cubicBezTo>
                    <a:pt x="149" y="719"/>
                    <a:pt x="179" y="690"/>
                    <a:pt x="179" y="656"/>
                  </a:cubicBezTo>
                  <a:cubicBezTo>
                    <a:pt x="179" y="399"/>
                    <a:pt x="179" y="399"/>
                    <a:pt x="179" y="399"/>
                  </a:cubicBezTo>
                  <a:cubicBezTo>
                    <a:pt x="179" y="399"/>
                    <a:pt x="179" y="399"/>
                    <a:pt x="179" y="399"/>
                  </a:cubicBezTo>
                  <a:close/>
                  <a:moveTo>
                    <a:pt x="84" y="91"/>
                  </a:moveTo>
                  <a:cubicBezTo>
                    <a:pt x="84" y="34"/>
                    <a:pt x="84" y="34"/>
                    <a:pt x="84" y="34"/>
                  </a:cubicBezTo>
                  <a:cubicBezTo>
                    <a:pt x="143" y="34"/>
                    <a:pt x="143" y="34"/>
                    <a:pt x="143" y="34"/>
                  </a:cubicBezTo>
                  <a:cubicBezTo>
                    <a:pt x="143" y="91"/>
                    <a:pt x="143" y="91"/>
                    <a:pt x="143" y="91"/>
                  </a:cubicBezTo>
                  <a:cubicBezTo>
                    <a:pt x="113" y="119"/>
                    <a:pt x="113" y="119"/>
                    <a:pt x="113" y="119"/>
                  </a:cubicBezTo>
                  <a:cubicBezTo>
                    <a:pt x="84" y="91"/>
                    <a:pt x="84" y="91"/>
                    <a:pt x="84" y="91"/>
                  </a:cubicBezTo>
                  <a:cubicBezTo>
                    <a:pt x="84" y="91"/>
                    <a:pt x="84" y="91"/>
                    <a:pt x="84" y="91"/>
                  </a:cubicBezTo>
                  <a:close/>
                  <a:moveTo>
                    <a:pt x="143" y="656"/>
                  </a:moveTo>
                  <a:cubicBezTo>
                    <a:pt x="143" y="673"/>
                    <a:pt x="131" y="685"/>
                    <a:pt x="113" y="685"/>
                  </a:cubicBezTo>
                  <a:cubicBezTo>
                    <a:pt x="95" y="685"/>
                    <a:pt x="84" y="673"/>
                    <a:pt x="84" y="656"/>
                  </a:cubicBezTo>
                  <a:cubicBezTo>
                    <a:pt x="84" y="399"/>
                    <a:pt x="84" y="399"/>
                    <a:pt x="84" y="399"/>
                  </a:cubicBezTo>
                  <a:cubicBezTo>
                    <a:pt x="143" y="399"/>
                    <a:pt x="143" y="399"/>
                    <a:pt x="143" y="399"/>
                  </a:cubicBezTo>
                  <a:cubicBezTo>
                    <a:pt x="143" y="656"/>
                    <a:pt x="143" y="656"/>
                    <a:pt x="143" y="656"/>
                  </a:cubicBezTo>
                  <a:cubicBezTo>
                    <a:pt x="143" y="656"/>
                    <a:pt x="143" y="656"/>
                    <a:pt x="143" y="6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1"/>
            <p:cNvSpPr>
              <a:spLocks noEditPoints="1"/>
            </p:cNvSpPr>
            <p:nvPr/>
          </p:nvSpPr>
          <p:spPr bwMode="auto">
            <a:xfrm>
              <a:off x="-1054101" y="4495800"/>
              <a:ext cx="280988" cy="887413"/>
            </a:xfrm>
            <a:custGeom>
              <a:avLst/>
              <a:gdLst>
                <a:gd name="T0" fmla="*/ 179 w 227"/>
                <a:gd name="T1" fmla="*/ 399 h 719"/>
                <a:gd name="T2" fmla="*/ 227 w 227"/>
                <a:gd name="T3" fmla="*/ 399 h 719"/>
                <a:gd name="T4" fmla="*/ 227 w 227"/>
                <a:gd name="T5" fmla="*/ 365 h 719"/>
                <a:gd name="T6" fmla="*/ 131 w 227"/>
                <a:gd name="T7" fmla="*/ 365 h 719"/>
                <a:gd name="T8" fmla="*/ 131 w 227"/>
                <a:gd name="T9" fmla="*/ 154 h 719"/>
                <a:gd name="T10" fmla="*/ 179 w 227"/>
                <a:gd name="T11" fmla="*/ 108 h 719"/>
                <a:gd name="T12" fmla="*/ 179 w 227"/>
                <a:gd name="T13" fmla="*/ 0 h 719"/>
                <a:gd name="T14" fmla="*/ 48 w 227"/>
                <a:gd name="T15" fmla="*/ 0 h 719"/>
                <a:gd name="T16" fmla="*/ 48 w 227"/>
                <a:gd name="T17" fmla="*/ 108 h 719"/>
                <a:gd name="T18" fmla="*/ 95 w 227"/>
                <a:gd name="T19" fmla="*/ 154 h 719"/>
                <a:gd name="T20" fmla="*/ 95 w 227"/>
                <a:gd name="T21" fmla="*/ 365 h 719"/>
                <a:gd name="T22" fmla="*/ 0 w 227"/>
                <a:gd name="T23" fmla="*/ 365 h 719"/>
                <a:gd name="T24" fmla="*/ 0 w 227"/>
                <a:gd name="T25" fmla="*/ 399 h 719"/>
                <a:gd name="T26" fmla="*/ 48 w 227"/>
                <a:gd name="T27" fmla="*/ 399 h 719"/>
                <a:gd name="T28" fmla="*/ 48 w 227"/>
                <a:gd name="T29" fmla="*/ 656 h 719"/>
                <a:gd name="T30" fmla="*/ 113 w 227"/>
                <a:gd name="T31" fmla="*/ 719 h 719"/>
                <a:gd name="T32" fmla="*/ 179 w 227"/>
                <a:gd name="T33" fmla="*/ 656 h 719"/>
                <a:gd name="T34" fmla="*/ 179 w 227"/>
                <a:gd name="T35" fmla="*/ 399 h 719"/>
                <a:gd name="T36" fmla="*/ 179 w 227"/>
                <a:gd name="T37" fmla="*/ 399 h 719"/>
                <a:gd name="T38" fmla="*/ 84 w 227"/>
                <a:gd name="T39" fmla="*/ 91 h 719"/>
                <a:gd name="T40" fmla="*/ 84 w 227"/>
                <a:gd name="T41" fmla="*/ 34 h 719"/>
                <a:gd name="T42" fmla="*/ 143 w 227"/>
                <a:gd name="T43" fmla="*/ 34 h 719"/>
                <a:gd name="T44" fmla="*/ 143 w 227"/>
                <a:gd name="T45" fmla="*/ 91 h 719"/>
                <a:gd name="T46" fmla="*/ 113 w 227"/>
                <a:gd name="T47" fmla="*/ 119 h 719"/>
                <a:gd name="T48" fmla="*/ 84 w 227"/>
                <a:gd name="T49" fmla="*/ 91 h 719"/>
                <a:gd name="T50" fmla="*/ 84 w 227"/>
                <a:gd name="T51" fmla="*/ 91 h 719"/>
                <a:gd name="T52" fmla="*/ 143 w 227"/>
                <a:gd name="T53" fmla="*/ 656 h 719"/>
                <a:gd name="T54" fmla="*/ 113 w 227"/>
                <a:gd name="T55" fmla="*/ 685 h 719"/>
                <a:gd name="T56" fmla="*/ 84 w 227"/>
                <a:gd name="T57" fmla="*/ 656 h 719"/>
                <a:gd name="T58" fmla="*/ 84 w 227"/>
                <a:gd name="T59" fmla="*/ 399 h 719"/>
                <a:gd name="T60" fmla="*/ 143 w 227"/>
                <a:gd name="T61" fmla="*/ 399 h 719"/>
                <a:gd name="T62" fmla="*/ 143 w 227"/>
                <a:gd name="T63" fmla="*/ 656 h 719"/>
                <a:gd name="T64" fmla="*/ 143 w 227"/>
                <a:gd name="T65" fmla="*/ 656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7" h="719">
                  <a:moveTo>
                    <a:pt x="179" y="399"/>
                  </a:moveTo>
                  <a:cubicBezTo>
                    <a:pt x="227" y="399"/>
                    <a:pt x="227" y="399"/>
                    <a:pt x="227" y="399"/>
                  </a:cubicBezTo>
                  <a:cubicBezTo>
                    <a:pt x="227" y="365"/>
                    <a:pt x="227" y="365"/>
                    <a:pt x="227" y="365"/>
                  </a:cubicBezTo>
                  <a:cubicBezTo>
                    <a:pt x="131" y="365"/>
                    <a:pt x="131" y="365"/>
                    <a:pt x="131" y="365"/>
                  </a:cubicBezTo>
                  <a:cubicBezTo>
                    <a:pt x="131" y="154"/>
                    <a:pt x="131" y="154"/>
                    <a:pt x="131" y="154"/>
                  </a:cubicBezTo>
                  <a:cubicBezTo>
                    <a:pt x="179" y="108"/>
                    <a:pt x="179" y="108"/>
                    <a:pt x="179" y="108"/>
                  </a:cubicBezTo>
                  <a:cubicBezTo>
                    <a:pt x="179" y="0"/>
                    <a:pt x="179" y="0"/>
                    <a:pt x="179" y="0"/>
                  </a:cubicBezTo>
                  <a:cubicBezTo>
                    <a:pt x="48" y="0"/>
                    <a:pt x="48" y="0"/>
                    <a:pt x="48" y="0"/>
                  </a:cubicBezTo>
                  <a:cubicBezTo>
                    <a:pt x="48" y="108"/>
                    <a:pt x="48" y="108"/>
                    <a:pt x="48" y="108"/>
                  </a:cubicBezTo>
                  <a:cubicBezTo>
                    <a:pt x="95" y="154"/>
                    <a:pt x="95" y="154"/>
                    <a:pt x="95" y="154"/>
                  </a:cubicBezTo>
                  <a:cubicBezTo>
                    <a:pt x="95" y="365"/>
                    <a:pt x="95" y="365"/>
                    <a:pt x="95" y="365"/>
                  </a:cubicBezTo>
                  <a:cubicBezTo>
                    <a:pt x="0" y="365"/>
                    <a:pt x="0" y="365"/>
                    <a:pt x="0" y="365"/>
                  </a:cubicBezTo>
                  <a:cubicBezTo>
                    <a:pt x="0" y="399"/>
                    <a:pt x="0" y="399"/>
                    <a:pt x="0" y="399"/>
                  </a:cubicBezTo>
                  <a:cubicBezTo>
                    <a:pt x="48" y="399"/>
                    <a:pt x="48" y="399"/>
                    <a:pt x="48" y="399"/>
                  </a:cubicBezTo>
                  <a:cubicBezTo>
                    <a:pt x="48" y="656"/>
                    <a:pt x="48" y="656"/>
                    <a:pt x="48" y="656"/>
                  </a:cubicBezTo>
                  <a:cubicBezTo>
                    <a:pt x="48" y="690"/>
                    <a:pt x="78" y="719"/>
                    <a:pt x="113" y="719"/>
                  </a:cubicBezTo>
                  <a:cubicBezTo>
                    <a:pt x="149" y="719"/>
                    <a:pt x="179" y="690"/>
                    <a:pt x="179" y="656"/>
                  </a:cubicBezTo>
                  <a:cubicBezTo>
                    <a:pt x="179" y="399"/>
                    <a:pt x="179" y="399"/>
                    <a:pt x="179" y="399"/>
                  </a:cubicBezTo>
                  <a:cubicBezTo>
                    <a:pt x="179" y="399"/>
                    <a:pt x="179" y="399"/>
                    <a:pt x="179" y="399"/>
                  </a:cubicBezTo>
                  <a:close/>
                  <a:moveTo>
                    <a:pt x="84" y="91"/>
                  </a:moveTo>
                  <a:cubicBezTo>
                    <a:pt x="84" y="34"/>
                    <a:pt x="84" y="34"/>
                    <a:pt x="84" y="34"/>
                  </a:cubicBezTo>
                  <a:cubicBezTo>
                    <a:pt x="143" y="34"/>
                    <a:pt x="143" y="34"/>
                    <a:pt x="143" y="34"/>
                  </a:cubicBezTo>
                  <a:cubicBezTo>
                    <a:pt x="143" y="91"/>
                    <a:pt x="143" y="91"/>
                    <a:pt x="143" y="91"/>
                  </a:cubicBezTo>
                  <a:cubicBezTo>
                    <a:pt x="113" y="119"/>
                    <a:pt x="113" y="119"/>
                    <a:pt x="113" y="119"/>
                  </a:cubicBezTo>
                  <a:cubicBezTo>
                    <a:pt x="84" y="91"/>
                    <a:pt x="84" y="91"/>
                    <a:pt x="84" y="91"/>
                  </a:cubicBezTo>
                  <a:cubicBezTo>
                    <a:pt x="84" y="91"/>
                    <a:pt x="84" y="91"/>
                    <a:pt x="84" y="91"/>
                  </a:cubicBezTo>
                  <a:close/>
                  <a:moveTo>
                    <a:pt x="143" y="656"/>
                  </a:moveTo>
                  <a:cubicBezTo>
                    <a:pt x="143" y="673"/>
                    <a:pt x="131" y="685"/>
                    <a:pt x="113" y="685"/>
                  </a:cubicBezTo>
                  <a:cubicBezTo>
                    <a:pt x="95" y="685"/>
                    <a:pt x="84" y="673"/>
                    <a:pt x="84" y="656"/>
                  </a:cubicBezTo>
                  <a:cubicBezTo>
                    <a:pt x="84" y="399"/>
                    <a:pt x="84" y="399"/>
                    <a:pt x="84" y="399"/>
                  </a:cubicBezTo>
                  <a:cubicBezTo>
                    <a:pt x="143" y="399"/>
                    <a:pt x="143" y="399"/>
                    <a:pt x="143" y="399"/>
                  </a:cubicBezTo>
                  <a:cubicBezTo>
                    <a:pt x="143" y="656"/>
                    <a:pt x="143" y="656"/>
                    <a:pt x="143" y="656"/>
                  </a:cubicBezTo>
                  <a:cubicBezTo>
                    <a:pt x="143" y="656"/>
                    <a:pt x="143" y="656"/>
                    <a:pt x="143" y="6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2"/>
            <p:cNvSpPr>
              <a:spLocks noEditPoints="1"/>
            </p:cNvSpPr>
            <p:nvPr/>
          </p:nvSpPr>
          <p:spPr bwMode="auto">
            <a:xfrm>
              <a:off x="-690563" y="4495800"/>
              <a:ext cx="330200" cy="887413"/>
            </a:xfrm>
            <a:custGeom>
              <a:avLst/>
              <a:gdLst>
                <a:gd name="T0" fmla="*/ 197 w 267"/>
                <a:gd name="T1" fmla="*/ 245 h 719"/>
                <a:gd name="T2" fmla="*/ 203 w 267"/>
                <a:gd name="T3" fmla="*/ 245 h 719"/>
                <a:gd name="T4" fmla="*/ 267 w 267"/>
                <a:gd name="T5" fmla="*/ 131 h 719"/>
                <a:gd name="T6" fmla="*/ 134 w 267"/>
                <a:gd name="T7" fmla="*/ 0 h 719"/>
                <a:gd name="T8" fmla="*/ 0 w 267"/>
                <a:gd name="T9" fmla="*/ 131 h 719"/>
                <a:gd name="T10" fmla="*/ 70 w 267"/>
                <a:gd name="T11" fmla="*/ 245 h 719"/>
                <a:gd name="T12" fmla="*/ 70 w 267"/>
                <a:gd name="T13" fmla="*/ 245 h 719"/>
                <a:gd name="T14" fmla="*/ 70 w 267"/>
                <a:gd name="T15" fmla="*/ 656 h 719"/>
                <a:gd name="T16" fmla="*/ 134 w 267"/>
                <a:gd name="T17" fmla="*/ 719 h 719"/>
                <a:gd name="T18" fmla="*/ 197 w 267"/>
                <a:gd name="T19" fmla="*/ 656 h 719"/>
                <a:gd name="T20" fmla="*/ 197 w 267"/>
                <a:gd name="T21" fmla="*/ 245 h 719"/>
                <a:gd name="T22" fmla="*/ 197 w 267"/>
                <a:gd name="T23" fmla="*/ 245 h 719"/>
                <a:gd name="T24" fmla="*/ 174 w 267"/>
                <a:gd name="T25" fmla="*/ 222 h 719"/>
                <a:gd name="T26" fmla="*/ 163 w 267"/>
                <a:gd name="T27" fmla="*/ 222 h 719"/>
                <a:gd name="T28" fmla="*/ 163 w 267"/>
                <a:gd name="T29" fmla="*/ 656 h 719"/>
                <a:gd name="T30" fmla="*/ 134 w 267"/>
                <a:gd name="T31" fmla="*/ 685 h 719"/>
                <a:gd name="T32" fmla="*/ 105 w 267"/>
                <a:gd name="T33" fmla="*/ 656 h 719"/>
                <a:gd name="T34" fmla="*/ 105 w 267"/>
                <a:gd name="T35" fmla="*/ 222 h 719"/>
                <a:gd name="T36" fmla="*/ 93 w 267"/>
                <a:gd name="T37" fmla="*/ 222 h 719"/>
                <a:gd name="T38" fmla="*/ 35 w 267"/>
                <a:gd name="T39" fmla="*/ 131 h 719"/>
                <a:gd name="T40" fmla="*/ 110 w 267"/>
                <a:gd name="T41" fmla="*/ 40 h 719"/>
                <a:gd name="T42" fmla="*/ 116 w 267"/>
                <a:gd name="T43" fmla="*/ 34 h 719"/>
                <a:gd name="T44" fmla="*/ 116 w 267"/>
                <a:gd name="T45" fmla="*/ 108 h 719"/>
                <a:gd name="T46" fmla="*/ 134 w 267"/>
                <a:gd name="T47" fmla="*/ 125 h 719"/>
                <a:gd name="T48" fmla="*/ 151 w 267"/>
                <a:gd name="T49" fmla="*/ 108 h 719"/>
                <a:gd name="T50" fmla="*/ 151 w 267"/>
                <a:gd name="T51" fmla="*/ 34 h 719"/>
                <a:gd name="T52" fmla="*/ 157 w 267"/>
                <a:gd name="T53" fmla="*/ 40 h 719"/>
                <a:gd name="T54" fmla="*/ 232 w 267"/>
                <a:gd name="T55" fmla="*/ 131 h 719"/>
                <a:gd name="T56" fmla="*/ 174 w 267"/>
                <a:gd name="T57" fmla="*/ 22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7" h="719">
                  <a:moveTo>
                    <a:pt x="197" y="245"/>
                  </a:moveTo>
                  <a:cubicBezTo>
                    <a:pt x="203" y="245"/>
                    <a:pt x="203" y="245"/>
                    <a:pt x="203" y="245"/>
                  </a:cubicBezTo>
                  <a:cubicBezTo>
                    <a:pt x="244" y="222"/>
                    <a:pt x="267" y="177"/>
                    <a:pt x="267" y="131"/>
                  </a:cubicBezTo>
                  <a:cubicBezTo>
                    <a:pt x="267" y="57"/>
                    <a:pt x="209" y="0"/>
                    <a:pt x="134" y="0"/>
                  </a:cubicBezTo>
                  <a:cubicBezTo>
                    <a:pt x="58" y="0"/>
                    <a:pt x="0" y="57"/>
                    <a:pt x="0" y="131"/>
                  </a:cubicBezTo>
                  <a:cubicBezTo>
                    <a:pt x="0" y="177"/>
                    <a:pt x="24" y="222"/>
                    <a:pt x="70" y="245"/>
                  </a:cubicBezTo>
                  <a:cubicBezTo>
                    <a:pt x="70" y="245"/>
                    <a:pt x="70" y="245"/>
                    <a:pt x="70" y="245"/>
                  </a:cubicBezTo>
                  <a:cubicBezTo>
                    <a:pt x="70" y="656"/>
                    <a:pt x="70" y="656"/>
                    <a:pt x="70" y="656"/>
                  </a:cubicBezTo>
                  <a:cubicBezTo>
                    <a:pt x="70" y="690"/>
                    <a:pt x="99" y="719"/>
                    <a:pt x="134" y="719"/>
                  </a:cubicBezTo>
                  <a:cubicBezTo>
                    <a:pt x="168" y="719"/>
                    <a:pt x="197" y="690"/>
                    <a:pt x="197" y="656"/>
                  </a:cubicBezTo>
                  <a:cubicBezTo>
                    <a:pt x="197" y="245"/>
                    <a:pt x="197" y="245"/>
                    <a:pt x="197" y="245"/>
                  </a:cubicBezTo>
                  <a:cubicBezTo>
                    <a:pt x="197" y="245"/>
                    <a:pt x="197" y="245"/>
                    <a:pt x="197" y="245"/>
                  </a:cubicBezTo>
                  <a:close/>
                  <a:moveTo>
                    <a:pt x="174" y="222"/>
                  </a:moveTo>
                  <a:cubicBezTo>
                    <a:pt x="163" y="222"/>
                    <a:pt x="163" y="222"/>
                    <a:pt x="163" y="222"/>
                  </a:cubicBezTo>
                  <a:cubicBezTo>
                    <a:pt x="163" y="656"/>
                    <a:pt x="163" y="656"/>
                    <a:pt x="163" y="656"/>
                  </a:cubicBezTo>
                  <a:cubicBezTo>
                    <a:pt x="163" y="673"/>
                    <a:pt x="151" y="685"/>
                    <a:pt x="134" y="685"/>
                  </a:cubicBezTo>
                  <a:cubicBezTo>
                    <a:pt x="116" y="685"/>
                    <a:pt x="105" y="673"/>
                    <a:pt x="105" y="656"/>
                  </a:cubicBezTo>
                  <a:cubicBezTo>
                    <a:pt x="105" y="222"/>
                    <a:pt x="105" y="222"/>
                    <a:pt x="105" y="222"/>
                  </a:cubicBezTo>
                  <a:cubicBezTo>
                    <a:pt x="93" y="222"/>
                    <a:pt x="93" y="222"/>
                    <a:pt x="93" y="222"/>
                  </a:cubicBezTo>
                  <a:cubicBezTo>
                    <a:pt x="58" y="205"/>
                    <a:pt x="35" y="171"/>
                    <a:pt x="35" y="131"/>
                  </a:cubicBezTo>
                  <a:cubicBezTo>
                    <a:pt x="35" y="85"/>
                    <a:pt x="64" y="51"/>
                    <a:pt x="110" y="40"/>
                  </a:cubicBezTo>
                  <a:cubicBezTo>
                    <a:pt x="116" y="34"/>
                    <a:pt x="116" y="34"/>
                    <a:pt x="116" y="34"/>
                  </a:cubicBezTo>
                  <a:cubicBezTo>
                    <a:pt x="116" y="108"/>
                    <a:pt x="116" y="108"/>
                    <a:pt x="116" y="108"/>
                  </a:cubicBezTo>
                  <a:cubicBezTo>
                    <a:pt x="116" y="119"/>
                    <a:pt x="122" y="125"/>
                    <a:pt x="134" y="125"/>
                  </a:cubicBezTo>
                  <a:cubicBezTo>
                    <a:pt x="145" y="125"/>
                    <a:pt x="151" y="119"/>
                    <a:pt x="151" y="108"/>
                  </a:cubicBezTo>
                  <a:cubicBezTo>
                    <a:pt x="151" y="34"/>
                    <a:pt x="151" y="34"/>
                    <a:pt x="151" y="34"/>
                  </a:cubicBezTo>
                  <a:cubicBezTo>
                    <a:pt x="157" y="40"/>
                    <a:pt x="157" y="40"/>
                    <a:pt x="157" y="40"/>
                  </a:cubicBezTo>
                  <a:cubicBezTo>
                    <a:pt x="203" y="51"/>
                    <a:pt x="232" y="85"/>
                    <a:pt x="232" y="131"/>
                  </a:cubicBezTo>
                  <a:cubicBezTo>
                    <a:pt x="232" y="171"/>
                    <a:pt x="209" y="205"/>
                    <a:pt x="174" y="2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3"/>
            <p:cNvSpPr>
              <a:spLocks noEditPoints="1"/>
            </p:cNvSpPr>
            <p:nvPr/>
          </p:nvSpPr>
          <p:spPr bwMode="auto">
            <a:xfrm>
              <a:off x="-690563" y="4495800"/>
              <a:ext cx="330200" cy="887413"/>
            </a:xfrm>
            <a:custGeom>
              <a:avLst/>
              <a:gdLst>
                <a:gd name="T0" fmla="*/ 197 w 267"/>
                <a:gd name="T1" fmla="*/ 245 h 719"/>
                <a:gd name="T2" fmla="*/ 203 w 267"/>
                <a:gd name="T3" fmla="*/ 245 h 719"/>
                <a:gd name="T4" fmla="*/ 267 w 267"/>
                <a:gd name="T5" fmla="*/ 131 h 719"/>
                <a:gd name="T6" fmla="*/ 134 w 267"/>
                <a:gd name="T7" fmla="*/ 0 h 719"/>
                <a:gd name="T8" fmla="*/ 0 w 267"/>
                <a:gd name="T9" fmla="*/ 131 h 719"/>
                <a:gd name="T10" fmla="*/ 70 w 267"/>
                <a:gd name="T11" fmla="*/ 245 h 719"/>
                <a:gd name="T12" fmla="*/ 70 w 267"/>
                <a:gd name="T13" fmla="*/ 245 h 719"/>
                <a:gd name="T14" fmla="*/ 70 w 267"/>
                <a:gd name="T15" fmla="*/ 656 h 719"/>
                <a:gd name="T16" fmla="*/ 134 w 267"/>
                <a:gd name="T17" fmla="*/ 719 h 719"/>
                <a:gd name="T18" fmla="*/ 197 w 267"/>
                <a:gd name="T19" fmla="*/ 656 h 719"/>
                <a:gd name="T20" fmla="*/ 197 w 267"/>
                <a:gd name="T21" fmla="*/ 245 h 719"/>
                <a:gd name="T22" fmla="*/ 197 w 267"/>
                <a:gd name="T23" fmla="*/ 245 h 719"/>
                <a:gd name="T24" fmla="*/ 174 w 267"/>
                <a:gd name="T25" fmla="*/ 222 h 719"/>
                <a:gd name="T26" fmla="*/ 163 w 267"/>
                <a:gd name="T27" fmla="*/ 222 h 719"/>
                <a:gd name="T28" fmla="*/ 163 w 267"/>
                <a:gd name="T29" fmla="*/ 656 h 719"/>
                <a:gd name="T30" fmla="*/ 134 w 267"/>
                <a:gd name="T31" fmla="*/ 685 h 719"/>
                <a:gd name="T32" fmla="*/ 105 w 267"/>
                <a:gd name="T33" fmla="*/ 656 h 719"/>
                <a:gd name="T34" fmla="*/ 105 w 267"/>
                <a:gd name="T35" fmla="*/ 222 h 719"/>
                <a:gd name="T36" fmla="*/ 93 w 267"/>
                <a:gd name="T37" fmla="*/ 222 h 719"/>
                <a:gd name="T38" fmla="*/ 35 w 267"/>
                <a:gd name="T39" fmla="*/ 131 h 719"/>
                <a:gd name="T40" fmla="*/ 110 w 267"/>
                <a:gd name="T41" fmla="*/ 40 h 719"/>
                <a:gd name="T42" fmla="*/ 116 w 267"/>
                <a:gd name="T43" fmla="*/ 34 h 719"/>
                <a:gd name="T44" fmla="*/ 116 w 267"/>
                <a:gd name="T45" fmla="*/ 108 h 719"/>
                <a:gd name="T46" fmla="*/ 134 w 267"/>
                <a:gd name="T47" fmla="*/ 125 h 719"/>
                <a:gd name="T48" fmla="*/ 151 w 267"/>
                <a:gd name="T49" fmla="*/ 108 h 719"/>
                <a:gd name="T50" fmla="*/ 151 w 267"/>
                <a:gd name="T51" fmla="*/ 34 h 719"/>
                <a:gd name="T52" fmla="*/ 157 w 267"/>
                <a:gd name="T53" fmla="*/ 40 h 719"/>
                <a:gd name="T54" fmla="*/ 232 w 267"/>
                <a:gd name="T55" fmla="*/ 131 h 719"/>
                <a:gd name="T56" fmla="*/ 174 w 267"/>
                <a:gd name="T57" fmla="*/ 22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7" h="719">
                  <a:moveTo>
                    <a:pt x="197" y="245"/>
                  </a:moveTo>
                  <a:cubicBezTo>
                    <a:pt x="203" y="245"/>
                    <a:pt x="203" y="245"/>
                    <a:pt x="203" y="245"/>
                  </a:cubicBezTo>
                  <a:cubicBezTo>
                    <a:pt x="244" y="222"/>
                    <a:pt x="267" y="177"/>
                    <a:pt x="267" y="131"/>
                  </a:cubicBezTo>
                  <a:cubicBezTo>
                    <a:pt x="267" y="57"/>
                    <a:pt x="209" y="0"/>
                    <a:pt x="134" y="0"/>
                  </a:cubicBezTo>
                  <a:cubicBezTo>
                    <a:pt x="58" y="0"/>
                    <a:pt x="0" y="57"/>
                    <a:pt x="0" y="131"/>
                  </a:cubicBezTo>
                  <a:cubicBezTo>
                    <a:pt x="0" y="177"/>
                    <a:pt x="24" y="222"/>
                    <a:pt x="70" y="245"/>
                  </a:cubicBezTo>
                  <a:cubicBezTo>
                    <a:pt x="70" y="245"/>
                    <a:pt x="70" y="245"/>
                    <a:pt x="70" y="245"/>
                  </a:cubicBezTo>
                  <a:cubicBezTo>
                    <a:pt x="70" y="656"/>
                    <a:pt x="70" y="656"/>
                    <a:pt x="70" y="656"/>
                  </a:cubicBezTo>
                  <a:cubicBezTo>
                    <a:pt x="70" y="690"/>
                    <a:pt x="99" y="719"/>
                    <a:pt x="134" y="719"/>
                  </a:cubicBezTo>
                  <a:cubicBezTo>
                    <a:pt x="168" y="719"/>
                    <a:pt x="197" y="690"/>
                    <a:pt x="197" y="656"/>
                  </a:cubicBezTo>
                  <a:cubicBezTo>
                    <a:pt x="197" y="245"/>
                    <a:pt x="197" y="245"/>
                    <a:pt x="197" y="245"/>
                  </a:cubicBezTo>
                  <a:cubicBezTo>
                    <a:pt x="197" y="245"/>
                    <a:pt x="197" y="245"/>
                    <a:pt x="197" y="245"/>
                  </a:cubicBezTo>
                  <a:close/>
                  <a:moveTo>
                    <a:pt x="174" y="222"/>
                  </a:moveTo>
                  <a:cubicBezTo>
                    <a:pt x="163" y="222"/>
                    <a:pt x="163" y="222"/>
                    <a:pt x="163" y="222"/>
                  </a:cubicBezTo>
                  <a:cubicBezTo>
                    <a:pt x="163" y="656"/>
                    <a:pt x="163" y="656"/>
                    <a:pt x="163" y="656"/>
                  </a:cubicBezTo>
                  <a:cubicBezTo>
                    <a:pt x="163" y="673"/>
                    <a:pt x="151" y="685"/>
                    <a:pt x="134" y="685"/>
                  </a:cubicBezTo>
                  <a:cubicBezTo>
                    <a:pt x="116" y="685"/>
                    <a:pt x="105" y="673"/>
                    <a:pt x="105" y="656"/>
                  </a:cubicBezTo>
                  <a:cubicBezTo>
                    <a:pt x="105" y="222"/>
                    <a:pt x="105" y="222"/>
                    <a:pt x="105" y="222"/>
                  </a:cubicBezTo>
                  <a:cubicBezTo>
                    <a:pt x="93" y="222"/>
                    <a:pt x="93" y="222"/>
                    <a:pt x="93" y="222"/>
                  </a:cubicBezTo>
                  <a:cubicBezTo>
                    <a:pt x="58" y="205"/>
                    <a:pt x="35" y="171"/>
                    <a:pt x="35" y="131"/>
                  </a:cubicBezTo>
                  <a:cubicBezTo>
                    <a:pt x="35" y="85"/>
                    <a:pt x="64" y="51"/>
                    <a:pt x="110" y="40"/>
                  </a:cubicBezTo>
                  <a:cubicBezTo>
                    <a:pt x="116" y="34"/>
                    <a:pt x="116" y="34"/>
                    <a:pt x="116" y="34"/>
                  </a:cubicBezTo>
                  <a:cubicBezTo>
                    <a:pt x="116" y="108"/>
                    <a:pt x="116" y="108"/>
                    <a:pt x="116" y="108"/>
                  </a:cubicBezTo>
                  <a:cubicBezTo>
                    <a:pt x="116" y="119"/>
                    <a:pt x="122" y="125"/>
                    <a:pt x="134" y="125"/>
                  </a:cubicBezTo>
                  <a:cubicBezTo>
                    <a:pt x="145" y="125"/>
                    <a:pt x="151" y="119"/>
                    <a:pt x="151" y="108"/>
                  </a:cubicBezTo>
                  <a:cubicBezTo>
                    <a:pt x="151" y="34"/>
                    <a:pt x="151" y="34"/>
                    <a:pt x="151" y="34"/>
                  </a:cubicBezTo>
                  <a:cubicBezTo>
                    <a:pt x="157" y="40"/>
                    <a:pt x="157" y="40"/>
                    <a:pt x="157" y="40"/>
                  </a:cubicBezTo>
                  <a:cubicBezTo>
                    <a:pt x="203" y="51"/>
                    <a:pt x="232" y="85"/>
                    <a:pt x="232" y="131"/>
                  </a:cubicBezTo>
                  <a:cubicBezTo>
                    <a:pt x="232" y="171"/>
                    <a:pt x="209" y="205"/>
                    <a:pt x="174" y="2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1" name="Rectangle 20"/>
          <p:cNvSpPr/>
          <p:nvPr/>
        </p:nvSpPr>
        <p:spPr>
          <a:xfrm>
            <a:off x="408215" y="3367015"/>
            <a:ext cx="1444306" cy="166199"/>
          </a:xfrm>
          <a:prstGeom prst="rect">
            <a:avLst/>
          </a:prstGeom>
        </p:spPr>
        <p:txBody>
          <a:bodyPr wrap="none" lIns="0" tIns="0" rIns="0" bIns="0">
            <a:spAutoFit/>
          </a:bodyPr>
          <a:lstStyle/>
          <a:p>
            <a:pPr defTabSz="1018534">
              <a:lnSpc>
                <a:spcPct val="90000"/>
              </a:lnSpc>
              <a:spcBef>
                <a:spcPts val="328"/>
              </a:spcBef>
              <a:spcAft>
                <a:spcPts val="334"/>
              </a:spcAft>
              <a:defRPr/>
            </a:pPr>
            <a:r>
              <a:rPr lang="en-US" sz="1200" kern="0" dirty="0">
                <a:solidFill>
                  <a:schemeClr val="tx2">
                    <a:lumMod val="50000"/>
                  </a:schemeClr>
                </a:solidFill>
              </a:rPr>
              <a:t>POTENTIAL MARGIN </a:t>
            </a:r>
            <a:endParaRPr lang="en-US" sz="1200" b="1" kern="0" dirty="0">
              <a:solidFill>
                <a:schemeClr val="tx2">
                  <a:lumMod val="50000"/>
                </a:schemeClr>
              </a:solidFill>
            </a:endParaRPr>
          </a:p>
        </p:txBody>
      </p:sp>
      <p:sp>
        <p:nvSpPr>
          <p:cNvPr id="22" name="Rectangle 21"/>
          <p:cNvSpPr/>
          <p:nvPr/>
        </p:nvSpPr>
        <p:spPr>
          <a:xfrm>
            <a:off x="2166029" y="3318556"/>
            <a:ext cx="428002" cy="249299"/>
          </a:xfrm>
          <a:prstGeom prst="rect">
            <a:avLst/>
          </a:prstGeom>
        </p:spPr>
        <p:txBody>
          <a:bodyPr wrap="none" lIns="0" tIns="0" rIns="0" bIns="0">
            <a:spAutoFit/>
          </a:bodyPr>
          <a:lstStyle/>
          <a:p>
            <a:pPr lvl="0" algn="r" defTabSz="1018534">
              <a:lnSpc>
                <a:spcPct val="90000"/>
              </a:lnSpc>
              <a:spcBef>
                <a:spcPts val="328"/>
              </a:spcBef>
              <a:spcAft>
                <a:spcPts val="334"/>
              </a:spcAft>
              <a:defRPr/>
            </a:pPr>
            <a:r>
              <a:rPr lang="en-US" b="1" kern="0" spc="-100" dirty="0">
                <a:solidFill>
                  <a:schemeClr val="accent2">
                    <a:lumMod val="90000"/>
                    <a:lumOff val="10000"/>
                  </a:schemeClr>
                </a:solidFill>
              </a:rPr>
              <a:t>35%</a:t>
            </a:r>
          </a:p>
        </p:txBody>
      </p:sp>
      <p:sp>
        <p:nvSpPr>
          <p:cNvPr id="12" name="Rectangle 11"/>
          <p:cNvSpPr/>
          <p:nvPr/>
        </p:nvSpPr>
        <p:spPr bwMode="auto">
          <a:xfrm>
            <a:off x="2764190" y="2869241"/>
            <a:ext cx="2247928" cy="2884434"/>
          </a:xfrm>
          <a:prstGeom prst="rect">
            <a:avLst/>
          </a:prstGeom>
          <a:solidFill>
            <a:schemeClr val="accent1">
              <a:lumMod val="75000"/>
            </a:schemeClr>
          </a:solidFill>
          <a:ln w="9525" cap="flat" cmpd="sng" algn="ctr">
            <a:noFill/>
            <a:prstDash val="solid"/>
            <a:headEnd type="none" w="med" len="med"/>
            <a:tailEnd type="none" w="med" len="med"/>
          </a:ln>
          <a:effectLst/>
        </p:spPr>
        <p:txBody>
          <a:bodyPr rot="0" spcFirstLastPara="0" vertOverflow="overflow" horzOverflow="overflow" vert="horz" wrap="square" lIns="149799" tIns="182880" rIns="91440" bIns="0" numCol="1" spcCol="0" rtlCol="0" fromWordArt="0" anchor="t" anchorCtr="0" forceAA="0" compatLnSpc="1">
            <a:prstTxWarp prst="textNoShape">
              <a:avLst/>
            </a:prstTxWarp>
            <a:noAutofit/>
          </a:bodyPr>
          <a:lstStyle/>
          <a:p>
            <a:pPr defTabSz="1018534">
              <a:lnSpc>
                <a:spcPct val="90000"/>
              </a:lnSpc>
              <a:spcAft>
                <a:spcPts val="400"/>
              </a:spcAft>
              <a:defRPr/>
            </a:pPr>
            <a:r>
              <a:rPr lang="en-US" b="1" kern="0" dirty="0">
                <a:gradFill>
                  <a:gsLst>
                    <a:gs pos="7000">
                      <a:srgbClr val="FFFFFF"/>
                    </a:gs>
                    <a:gs pos="97000">
                      <a:srgbClr val="FFFFFF"/>
                    </a:gs>
                  </a:gsLst>
                  <a:lin ang="0" scaled="0"/>
                </a:gradFill>
                <a:latin typeface="Segoe UI"/>
              </a:rPr>
              <a:t>Managed services </a:t>
            </a:r>
          </a:p>
          <a:p>
            <a:pPr marL="125560" indent="-125560" defTabSz="978383">
              <a:buFont typeface="Arial" panose="020B0604020202020204" pitchFamily="34" charset="0"/>
              <a:buChar char="•"/>
              <a:defRPr/>
            </a:pPr>
            <a:r>
              <a:rPr lang="en-US" sz="1200" kern="0" dirty="0">
                <a:gradFill>
                  <a:gsLst>
                    <a:gs pos="7000">
                      <a:srgbClr val="FFFFFF"/>
                    </a:gs>
                    <a:gs pos="97000">
                      <a:srgbClr val="FFFFFF"/>
                    </a:gs>
                  </a:gsLst>
                  <a:lin ang="0" scaled="0"/>
                </a:gradFill>
                <a:latin typeface="Segoe UI"/>
              </a:rPr>
              <a:t>Cloud services </a:t>
            </a:r>
          </a:p>
          <a:p>
            <a:pPr marL="125560" indent="-125560" defTabSz="978383">
              <a:buFont typeface="Arial" panose="020B0604020202020204" pitchFamily="34" charset="0"/>
              <a:buChar char="•"/>
              <a:defRPr/>
            </a:pPr>
            <a:r>
              <a:rPr lang="en-US" sz="1200" kern="0" dirty="0">
                <a:gradFill>
                  <a:gsLst>
                    <a:gs pos="7000">
                      <a:srgbClr val="FFFFFF"/>
                    </a:gs>
                    <a:gs pos="97000">
                      <a:srgbClr val="FFFFFF"/>
                    </a:gs>
                  </a:gsLst>
                  <a:lin ang="0" scaled="0"/>
                </a:gradFill>
                <a:latin typeface="Segoe UI"/>
              </a:rPr>
              <a:t>Critical response support</a:t>
            </a:r>
          </a:p>
          <a:p>
            <a:pPr marL="125560" indent="-125560" defTabSz="978383">
              <a:buFont typeface="Arial" panose="020B0604020202020204" pitchFamily="34" charset="0"/>
              <a:buChar char="•"/>
              <a:defRPr/>
            </a:pPr>
            <a:r>
              <a:rPr lang="en-US" sz="1200" kern="0" dirty="0">
                <a:gradFill>
                  <a:gsLst>
                    <a:gs pos="7000">
                      <a:srgbClr val="FFFFFF"/>
                    </a:gs>
                    <a:gs pos="97000">
                      <a:srgbClr val="FFFFFF"/>
                    </a:gs>
                  </a:gsLst>
                  <a:lin ang="0" scaled="0"/>
                </a:gradFill>
                <a:latin typeface="Segoe UI"/>
              </a:rPr>
              <a:t>Device monitoring</a:t>
            </a:r>
          </a:p>
          <a:p>
            <a:pPr marL="125560" indent="-125560" defTabSz="978383">
              <a:buFont typeface="Arial" panose="020B0604020202020204" pitchFamily="34" charset="0"/>
              <a:buChar char="•"/>
              <a:defRPr/>
            </a:pPr>
            <a:r>
              <a:rPr lang="en-US" sz="1200" kern="0" dirty="0">
                <a:gradFill>
                  <a:gsLst>
                    <a:gs pos="7000">
                      <a:srgbClr val="FFFFFF"/>
                    </a:gs>
                    <a:gs pos="97000">
                      <a:srgbClr val="FFFFFF"/>
                    </a:gs>
                  </a:gsLst>
                  <a:lin ang="0" scaled="0"/>
                </a:gradFill>
                <a:latin typeface="Segoe UI"/>
              </a:rPr>
              <a:t>Anti-virus &amp; hack checks</a:t>
            </a:r>
          </a:p>
          <a:p>
            <a:pPr marL="125560" indent="-125560" defTabSz="978383">
              <a:buFont typeface="Arial" panose="020B0604020202020204" pitchFamily="34" charset="0"/>
              <a:buChar char="•"/>
              <a:defRPr/>
            </a:pPr>
            <a:r>
              <a:rPr lang="en-US" sz="1200" kern="0" dirty="0">
                <a:gradFill>
                  <a:gsLst>
                    <a:gs pos="7000">
                      <a:srgbClr val="FFFFFF"/>
                    </a:gs>
                    <a:gs pos="97000">
                      <a:srgbClr val="FFFFFF"/>
                    </a:gs>
                  </a:gsLst>
                  <a:lin ang="0" scaled="0"/>
                </a:gradFill>
                <a:latin typeface="Segoe UI"/>
              </a:rPr>
              <a:t>Proactive backups </a:t>
            </a:r>
            <a:br>
              <a:rPr lang="en-US" sz="1200" kern="0" dirty="0">
                <a:gradFill>
                  <a:gsLst>
                    <a:gs pos="7000">
                      <a:srgbClr val="FFFFFF"/>
                    </a:gs>
                    <a:gs pos="97000">
                      <a:srgbClr val="FFFFFF"/>
                    </a:gs>
                  </a:gsLst>
                  <a:lin ang="0" scaled="0"/>
                </a:gradFill>
                <a:latin typeface="Segoe UI"/>
              </a:rPr>
            </a:br>
            <a:r>
              <a:rPr lang="en-US" sz="1200" kern="0" dirty="0">
                <a:gradFill>
                  <a:gsLst>
                    <a:gs pos="7000">
                      <a:srgbClr val="FFFFFF"/>
                    </a:gs>
                    <a:gs pos="97000">
                      <a:srgbClr val="FFFFFF"/>
                    </a:gs>
                  </a:gsLst>
                  <a:lin ang="0" scaled="0"/>
                </a:gradFill>
                <a:latin typeface="Segoe UI"/>
              </a:rPr>
              <a:t>&amp; monitoring </a:t>
            </a:r>
          </a:p>
          <a:p>
            <a:pPr marL="125560" indent="-125560" defTabSz="978383">
              <a:buFont typeface="Arial" panose="020B0604020202020204" pitchFamily="34" charset="0"/>
              <a:buChar char="•"/>
              <a:defRPr/>
            </a:pPr>
            <a:r>
              <a:rPr lang="en-US" sz="1200" kern="0" dirty="0">
                <a:gradFill>
                  <a:gsLst>
                    <a:gs pos="7000">
                      <a:srgbClr val="FFFFFF"/>
                    </a:gs>
                    <a:gs pos="97000">
                      <a:srgbClr val="FFFFFF"/>
                    </a:gs>
                  </a:gsLst>
                  <a:lin ang="0" scaled="0"/>
                </a:gradFill>
                <a:latin typeface="Segoe UI"/>
              </a:rPr>
              <a:t>Perf &amp; app monitoring</a:t>
            </a:r>
          </a:p>
          <a:p>
            <a:pPr marL="125560" indent="-125560" defTabSz="978383">
              <a:buFont typeface="Arial" panose="020B0604020202020204" pitchFamily="34" charset="0"/>
              <a:buChar char="•"/>
              <a:defRPr/>
            </a:pPr>
            <a:r>
              <a:rPr lang="en-US" sz="1200" kern="0" dirty="0">
                <a:gradFill>
                  <a:gsLst>
                    <a:gs pos="7000">
                      <a:srgbClr val="FFFFFF"/>
                    </a:gs>
                    <a:gs pos="97000">
                      <a:srgbClr val="FFFFFF"/>
                    </a:gs>
                  </a:gsLst>
                  <a:lin ang="0" scaled="0"/>
                </a:gradFill>
                <a:latin typeface="Segoe UI"/>
              </a:rPr>
              <a:t>Security management </a:t>
            </a:r>
            <a:br>
              <a:rPr lang="en-US" sz="1200" kern="0" dirty="0">
                <a:gradFill>
                  <a:gsLst>
                    <a:gs pos="7000">
                      <a:srgbClr val="FFFFFF"/>
                    </a:gs>
                    <a:gs pos="97000">
                      <a:srgbClr val="FFFFFF"/>
                    </a:gs>
                  </a:gsLst>
                  <a:lin ang="0" scaled="0"/>
                </a:gradFill>
                <a:latin typeface="Segoe UI"/>
              </a:rPr>
            </a:br>
            <a:r>
              <a:rPr lang="en-US" sz="1200" kern="0" dirty="0">
                <a:gradFill>
                  <a:gsLst>
                    <a:gs pos="7000">
                      <a:srgbClr val="FFFFFF"/>
                    </a:gs>
                    <a:gs pos="97000">
                      <a:srgbClr val="FFFFFF"/>
                    </a:gs>
                  </a:gsLst>
                  <a:lin ang="0" scaled="0"/>
                </a:gradFill>
                <a:latin typeface="Segoe UI"/>
              </a:rPr>
              <a:t>&amp; identity protection</a:t>
            </a:r>
          </a:p>
          <a:p>
            <a:pPr marL="125560" indent="-125560" defTabSz="978383">
              <a:buFont typeface="Arial" panose="020B0604020202020204" pitchFamily="34" charset="0"/>
              <a:buChar char="•"/>
              <a:defRPr/>
            </a:pPr>
            <a:r>
              <a:rPr lang="en-US" sz="1200" kern="0" dirty="0">
                <a:gradFill>
                  <a:gsLst>
                    <a:gs pos="7000">
                      <a:srgbClr val="FFFFFF"/>
                    </a:gs>
                    <a:gs pos="97000">
                      <a:srgbClr val="FFFFFF"/>
                    </a:gs>
                  </a:gsLst>
                  <a:lin ang="0" scaled="0"/>
                </a:gradFill>
                <a:latin typeface="Segoe UI"/>
              </a:rPr>
              <a:t>MDM </a:t>
            </a:r>
          </a:p>
          <a:p>
            <a:pPr marL="125560" indent="-125560" defTabSz="978383">
              <a:buFont typeface="Arial" panose="020B0604020202020204" pitchFamily="34" charset="0"/>
              <a:buChar char="•"/>
              <a:defRPr/>
            </a:pPr>
            <a:r>
              <a:rPr lang="en-US" sz="1200" kern="0" dirty="0">
                <a:gradFill>
                  <a:gsLst>
                    <a:gs pos="7000">
                      <a:srgbClr val="FFFFFF"/>
                    </a:gs>
                    <a:gs pos="97000">
                      <a:srgbClr val="FFFFFF"/>
                    </a:gs>
                  </a:gsLst>
                  <a:lin ang="0" scaled="0"/>
                </a:gradFill>
                <a:latin typeface="Segoe UI"/>
              </a:rPr>
              <a:t>Network monitoring </a:t>
            </a:r>
          </a:p>
        </p:txBody>
      </p:sp>
      <p:grpSp>
        <p:nvGrpSpPr>
          <p:cNvPr id="24" name="Group 23"/>
          <p:cNvGrpSpPr/>
          <p:nvPr/>
        </p:nvGrpSpPr>
        <p:grpSpPr>
          <a:xfrm>
            <a:off x="2859001" y="2016452"/>
            <a:ext cx="631360" cy="527678"/>
            <a:chOff x="2446338" y="1779588"/>
            <a:chExt cx="541337" cy="452438"/>
          </a:xfrm>
          <a:solidFill>
            <a:schemeClr val="tx2">
              <a:lumMod val="75000"/>
            </a:schemeClr>
          </a:solidFill>
        </p:grpSpPr>
        <p:sp>
          <p:nvSpPr>
            <p:cNvPr id="25" name="Freeform 34"/>
            <p:cNvSpPr>
              <a:spLocks noEditPoints="1"/>
            </p:cNvSpPr>
            <p:nvPr/>
          </p:nvSpPr>
          <p:spPr bwMode="auto">
            <a:xfrm>
              <a:off x="2446338" y="1822451"/>
              <a:ext cx="396875" cy="409575"/>
            </a:xfrm>
            <a:custGeom>
              <a:avLst/>
              <a:gdLst>
                <a:gd name="T0" fmla="*/ 365 w 523"/>
                <a:gd name="T1" fmla="*/ 276 h 534"/>
                <a:gd name="T2" fmla="*/ 261 w 523"/>
                <a:gd name="T3" fmla="*/ 381 h 534"/>
                <a:gd name="T4" fmla="*/ 157 w 523"/>
                <a:gd name="T5" fmla="*/ 276 h 534"/>
                <a:gd name="T6" fmla="*/ 261 w 523"/>
                <a:gd name="T7" fmla="*/ 171 h 534"/>
                <a:gd name="T8" fmla="*/ 365 w 523"/>
                <a:gd name="T9" fmla="*/ 276 h 534"/>
                <a:gd name="T10" fmla="*/ 523 w 523"/>
                <a:gd name="T11" fmla="*/ 254 h 534"/>
                <a:gd name="T12" fmla="*/ 501 w 523"/>
                <a:gd name="T13" fmla="*/ 194 h 534"/>
                <a:gd name="T14" fmla="*/ 417 w 523"/>
                <a:gd name="T15" fmla="*/ 173 h 534"/>
                <a:gd name="T16" fmla="*/ 448 w 523"/>
                <a:gd name="T17" fmla="*/ 89 h 534"/>
                <a:gd name="T18" fmla="*/ 394 w 523"/>
                <a:gd name="T19" fmla="*/ 57 h 534"/>
                <a:gd name="T20" fmla="*/ 317 w 523"/>
                <a:gd name="T21" fmla="*/ 96 h 534"/>
                <a:gd name="T22" fmla="*/ 286 w 523"/>
                <a:gd name="T23" fmla="*/ 0 h 534"/>
                <a:gd name="T24" fmla="*/ 224 w 523"/>
                <a:gd name="T25" fmla="*/ 11 h 534"/>
                <a:gd name="T26" fmla="*/ 188 w 523"/>
                <a:gd name="T27" fmla="*/ 104 h 534"/>
                <a:gd name="T28" fmla="*/ 112 w 523"/>
                <a:gd name="T29" fmla="*/ 57 h 534"/>
                <a:gd name="T30" fmla="*/ 71 w 523"/>
                <a:gd name="T31" fmla="*/ 106 h 534"/>
                <a:gd name="T32" fmla="*/ 95 w 523"/>
                <a:gd name="T33" fmla="*/ 191 h 534"/>
                <a:gd name="T34" fmla="*/ 8 w 523"/>
                <a:gd name="T35" fmla="*/ 205 h 534"/>
                <a:gd name="T36" fmla="*/ 7 w 523"/>
                <a:gd name="T37" fmla="*/ 269 h 534"/>
                <a:gd name="T38" fmla="*/ 80 w 523"/>
                <a:gd name="T39" fmla="*/ 320 h 534"/>
                <a:gd name="T40" fmla="*/ 23 w 523"/>
                <a:gd name="T41" fmla="*/ 387 h 534"/>
                <a:gd name="T42" fmla="*/ 62 w 523"/>
                <a:gd name="T43" fmla="*/ 436 h 534"/>
                <a:gd name="T44" fmla="*/ 150 w 523"/>
                <a:gd name="T45" fmla="*/ 427 h 534"/>
                <a:gd name="T46" fmla="*/ 148 w 523"/>
                <a:gd name="T47" fmla="*/ 515 h 534"/>
                <a:gd name="T48" fmla="*/ 211 w 523"/>
                <a:gd name="T49" fmla="*/ 528 h 534"/>
                <a:gd name="T50" fmla="*/ 261 w 523"/>
                <a:gd name="T51" fmla="*/ 465 h 534"/>
                <a:gd name="T52" fmla="*/ 311 w 523"/>
                <a:gd name="T53" fmla="*/ 528 h 534"/>
                <a:gd name="T54" fmla="*/ 374 w 523"/>
                <a:gd name="T55" fmla="*/ 515 h 534"/>
                <a:gd name="T56" fmla="*/ 372 w 523"/>
                <a:gd name="T57" fmla="*/ 427 h 534"/>
                <a:gd name="T58" fmla="*/ 460 w 523"/>
                <a:gd name="T59" fmla="*/ 436 h 534"/>
                <a:gd name="T60" fmla="*/ 500 w 523"/>
                <a:gd name="T61" fmla="*/ 387 h 534"/>
                <a:gd name="T62" fmla="*/ 442 w 523"/>
                <a:gd name="T63" fmla="*/ 320 h 534"/>
                <a:gd name="T64" fmla="*/ 516 w 523"/>
                <a:gd name="T65" fmla="*/ 269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3" h="534">
                  <a:moveTo>
                    <a:pt x="365" y="276"/>
                  </a:moveTo>
                  <a:lnTo>
                    <a:pt x="365" y="276"/>
                  </a:lnTo>
                  <a:cubicBezTo>
                    <a:pt x="365" y="305"/>
                    <a:pt x="353" y="330"/>
                    <a:pt x="335" y="350"/>
                  </a:cubicBezTo>
                  <a:cubicBezTo>
                    <a:pt x="315" y="369"/>
                    <a:pt x="290" y="381"/>
                    <a:pt x="261" y="381"/>
                  </a:cubicBezTo>
                  <a:cubicBezTo>
                    <a:pt x="233" y="381"/>
                    <a:pt x="207" y="369"/>
                    <a:pt x="188" y="350"/>
                  </a:cubicBezTo>
                  <a:cubicBezTo>
                    <a:pt x="170" y="330"/>
                    <a:pt x="157" y="305"/>
                    <a:pt x="157" y="276"/>
                  </a:cubicBezTo>
                  <a:cubicBezTo>
                    <a:pt x="157" y="247"/>
                    <a:pt x="170" y="220"/>
                    <a:pt x="188" y="202"/>
                  </a:cubicBezTo>
                  <a:cubicBezTo>
                    <a:pt x="207" y="182"/>
                    <a:pt x="233" y="171"/>
                    <a:pt x="261" y="171"/>
                  </a:cubicBezTo>
                  <a:cubicBezTo>
                    <a:pt x="290" y="171"/>
                    <a:pt x="315" y="182"/>
                    <a:pt x="335" y="202"/>
                  </a:cubicBezTo>
                  <a:cubicBezTo>
                    <a:pt x="353" y="220"/>
                    <a:pt x="365" y="247"/>
                    <a:pt x="365" y="276"/>
                  </a:cubicBezTo>
                  <a:close/>
                  <a:moveTo>
                    <a:pt x="523" y="254"/>
                  </a:moveTo>
                  <a:lnTo>
                    <a:pt x="523" y="254"/>
                  </a:lnTo>
                  <a:lnTo>
                    <a:pt x="514" y="205"/>
                  </a:lnTo>
                  <a:cubicBezTo>
                    <a:pt x="512" y="200"/>
                    <a:pt x="509" y="196"/>
                    <a:pt x="501" y="194"/>
                  </a:cubicBezTo>
                  <a:lnTo>
                    <a:pt x="428" y="191"/>
                  </a:lnTo>
                  <a:cubicBezTo>
                    <a:pt x="424" y="185"/>
                    <a:pt x="421" y="178"/>
                    <a:pt x="417" y="173"/>
                  </a:cubicBezTo>
                  <a:lnTo>
                    <a:pt x="451" y="106"/>
                  </a:lnTo>
                  <a:cubicBezTo>
                    <a:pt x="455" y="100"/>
                    <a:pt x="453" y="93"/>
                    <a:pt x="448" y="89"/>
                  </a:cubicBezTo>
                  <a:lnTo>
                    <a:pt x="410" y="58"/>
                  </a:lnTo>
                  <a:cubicBezTo>
                    <a:pt x="406" y="53"/>
                    <a:pt x="399" y="53"/>
                    <a:pt x="394" y="57"/>
                  </a:cubicBezTo>
                  <a:lnTo>
                    <a:pt x="335" y="104"/>
                  </a:lnTo>
                  <a:cubicBezTo>
                    <a:pt x="329" y="100"/>
                    <a:pt x="324" y="98"/>
                    <a:pt x="317" y="96"/>
                  </a:cubicBezTo>
                  <a:lnTo>
                    <a:pt x="299" y="11"/>
                  </a:lnTo>
                  <a:cubicBezTo>
                    <a:pt x="297" y="6"/>
                    <a:pt x="292" y="0"/>
                    <a:pt x="286" y="0"/>
                  </a:cubicBezTo>
                  <a:lnTo>
                    <a:pt x="236" y="0"/>
                  </a:lnTo>
                  <a:cubicBezTo>
                    <a:pt x="231" y="0"/>
                    <a:pt x="225" y="6"/>
                    <a:pt x="224" y="11"/>
                  </a:cubicBezTo>
                  <a:lnTo>
                    <a:pt x="206" y="96"/>
                  </a:lnTo>
                  <a:cubicBezTo>
                    <a:pt x="198" y="98"/>
                    <a:pt x="193" y="100"/>
                    <a:pt x="188" y="104"/>
                  </a:cubicBezTo>
                  <a:lnTo>
                    <a:pt x="129" y="57"/>
                  </a:lnTo>
                  <a:cubicBezTo>
                    <a:pt x="123" y="53"/>
                    <a:pt x="116" y="53"/>
                    <a:pt x="112" y="57"/>
                  </a:cubicBezTo>
                  <a:lnTo>
                    <a:pt x="75" y="89"/>
                  </a:lnTo>
                  <a:cubicBezTo>
                    <a:pt x="69" y="93"/>
                    <a:pt x="69" y="100"/>
                    <a:pt x="71" y="106"/>
                  </a:cubicBezTo>
                  <a:lnTo>
                    <a:pt x="105" y="173"/>
                  </a:lnTo>
                  <a:cubicBezTo>
                    <a:pt x="102" y="178"/>
                    <a:pt x="98" y="185"/>
                    <a:pt x="95" y="191"/>
                  </a:cubicBezTo>
                  <a:lnTo>
                    <a:pt x="21" y="194"/>
                  </a:lnTo>
                  <a:cubicBezTo>
                    <a:pt x="14" y="194"/>
                    <a:pt x="10" y="200"/>
                    <a:pt x="8" y="205"/>
                  </a:cubicBezTo>
                  <a:lnTo>
                    <a:pt x="0" y="254"/>
                  </a:lnTo>
                  <a:cubicBezTo>
                    <a:pt x="0" y="260"/>
                    <a:pt x="1" y="267"/>
                    <a:pt x="7" y="269"/>
                  </a:cubicBezTo>
                  <a:lnTo>
                    <a:pt x="77" y="298"/>
                  </a:lnTo>
                  <a:cubicBezTo>
                    <a:pt x="78" y="305"/>
                    <a:pt x="78" y="312"/>
                    <a:pt x="80" y="320"/>
                  </a:cubicBezTo>
                  <a:lnTo>
                    <a:pt x="25" y="370"/>
                  </a:lnTo>
                  <a:cubicBezTo>
                    <a:pt x="21" y="374"/>
                    <a:pt x="19" y="381"/>
                    <a:pt x="23" y="387"/>
                  </a:cubicBezTo>
                  <a:lnTo>
                    <a:pt x="48" y="430"/>
                  </a:lnTo>
                  <a:cubicBezTo>
                    <a:pt x="50" y="434"/>
                    <a:pt x="57" y="437"/>
                    <a:pt x="62" y="436"/>
                  </a:cubicBezTo>
                  <a:lnTo>
                    <a:pt x="134" y="412"/>
                  </a:lnTo>
                  <a:cubicBezTo>
                    <a:pt x="139" y="418"/>
                    <a:pt x="145" y="423"/>
                    <a:pt x="150" y="427"/>
                  </a:cubicBezTo>
                  <a:lnTo>
                    <a:pt x="141" y="501"/>
                  </a:lnTo>
                  <a:cubicBezTo>
                    <a:pt x="139" y="508"/>
                    <a:pt x="143" y="514"/>
                    <a:pt x="148" y="515"/>
                  </a:cubicBezTo>
                  <a:lnTo>
                    <a:pt x="195" y="532"/>
                  </a:lnTo>
                  <a:cubicBezTo>
                    <a:pt x="200" y="534"/>
                    <a:pt x="207" y="532"/>
                    <a:pt x="211" y="528"/>
                  </a:cubicBezTo>
                  <a:lnTo>
                    <a:pt x="251" y="463"/>
                  </a:lnTo>
                  <a:cubicBezTo>
                    <a:pt x="254" y="463"/>
                    <a:pt x="258" y="465"/>
                    <a:pt x="261" y="465"/>
                  </a:cubicBezTo>
                  <a:cubicBezTo>
                    <a:pt x="265" y="465"/>
                    <a:pt x="268" y="463"/>
                    <a:pt x="272" y="463"/>
                  </a:cubicBezTo>
                  <a:lnTo>
                    <a:pt x="311" y="528"/>
                  </a:lnTo>
                  <a:cubicBezTo>
                    <a:pt x="315" y="532"/>
                    <a:pt x="322" y="534"/>
                    <a:pt x="328" y="532"/>
                  </a:cubicBezTo>
                  <a:lnTo>
                    <a:pt x="374" y="515"/>
                  </a:lnTo>
                  <a:cubicBezTo>
                    <a:pt x="380" y="514"/>
                    <a:pt x="383" y="508"/>
                    <a:pt x="381" y="501"/>
                  </a:cubicBezTo>
                  <a:lnTo>
                    <a:pt x="372" y="427"/>
                  </a:lnTo>
                  <a:cubicBezTo>
                    <a:pt x="378" y="421"/>
                    <a:pt x="383" y="418"/>
                    <a:pt x="389" y="412"/>
                  </a:cubicBezTo>
                  <a:lnTo>
                    <a:pt x="460" y="436"/>
                  </a:lnTo>
                  <a:cubicBezTo>
                    <a:pt x="466" y="437"/>
                    <a:pt x="473" y="434"/>
                    <a:pt x="475" y="430"/>
                  </a:cubicBezTo>
                  <a:lnTo>
                    <a:pt x="500" y="387"/>
                  </a:lnTo>
                  <a:cubicBezTo>
                    <a:pt x="503" y="381"/>
                    <a:pt x="501" y="374"/>
                    <a:pt x="498" y="370"/>
                  </a:cubicBezTo>
                  <a:lnTo>
                    <a:pt x="442" y="320"/>
                  </a:lnTo>
                  <a:cubicBezTo>
                    <a:pt x="444" y="312"/>
                    <a:pt x="444" y="305"/>
                    <a:pt x="446" y="298"/>
                  </a:cubicBezTo>
                  <a:lnTo>
                    <a:pt x="516" y="269"/>
                  </a:lnTo>
                  <a:cubicBezTo>
                    <a:pt x="521" y="267"/>
                    <a:pt x="523" y="262"/>
                    <a:pt x="523" y="254"/>
                  </a:cubicBezTo>
                  <a:close/>
                </a:path>
              </a:pathLst>
            </a:custGeom>
            <a:grpFill/>
            <a:ln w="0">
              <a:noFill/>
              <a:prstDash val="solid"/>
              <a:round/>
              <a:headEnd/>
              <a:tailEnd/>
            </a:ln>
          </p:spPr>
          <p:txBody>
            <a:bodyPr vert="horz" wrap="square" lIns="91392" tIns="45696" rIns="91392" bIns="45696" numCol="1" anchor="t" anchorCtr="0" compatLnSpc="1">
              <a:prstTxWarp prst="textNoShape">
                <a:avLst/>
              </a:prstTxWarp>
            </a:bodyPr>
            <a:lstStyle/>
            <a:p>
              <a:pPr defTabSz="1087453">
                <a:defRPr/>
              </a:pPr>
              <a:endParaRPr lang="en-US" sz="1100" kern="0" dirty="0">
                <a:solidFill>
                  <a:srgbClr val="505050"/>
                </a:solidFill>
              </a:endParaRPr>
            </a:p>
          </p:txBody>
        </p:sp>
        <p:sp>
          <p:nvSpPr>
            <p:cNvPr id="26" name="Freeform 35"/>
            <p:cNvSpPr>
              <a:spLocks/>
            </p:cNvSpPr>
            <p:nvPr/>
          </p:nvSpPr>
          <p:spPr bwMode="auto">
            <a:xfrm>
              <a:off x="2605088" y="1998663"/>
              <a:ext cx="71437" cy="73025"/>
            </a:xfrm>
            <a:custGeom>
              <a:avLst/>
              <a:gdLst>
                <a:gd name="T0" fmla="*/ 0 w 95"/>
                <a:gd name="T1" fmla="*/ 47 h 95"/>
                <a:gd name="T2" fmla="*/ 0 w 95"/>
                <a:gd name="T3" fmla="*/ 47 h 95"/>
                <a:gd name="T4" fmla="*/ 47 w 95"/>
                <a:gd name="T5" fmla="*/ 0 h 95"/>
                <a:gd name="T6" fmla="*/ 95 w 95"/>
                <a:gd name="T7" fmla="*/ 47 h 95"/>
                <a:gd name="T8" fmla="*/ 47 w 95"/>
                <a:gd name="T9" fmla="*/ 95 h 95"/>
                <a:gd name="T10" fmla="*/ 0 w 95"/>
                <a:gd name="T11" fmla="*/ 47 h 95"/>
              </a:gdLst>
              <a:ahLst/>
              <a:cxnLst>
                <a:cxn ang="0">
                  <a:pos x="T0" y="T1"/>
                </a:cxn>
                <a:cxn ang="0">
                  <a:pos x="T2" y="T3"/>
                </a:cxn>
                <a:cxn ang="0">
                  <a:pos x="T4" y="T5"/>
                </a:cxn>
                <a:cxn ang="0">
                  <a:pos x="T6" y="T7"/>
                </a:cxn>
                <a:cxn ang="0">
                  <a:pos x="T8" y="T9"/>
                </a:cxn>
                <a:cxn ang="0">
                  <a:pos x="T10" y="T11"/>
                </a:cxn>
              </a:cxnLst>
              <a:rect l="0" t="0" r="r" b="b"/>
              <a:pathLst>
                <a:path w="95" h="95">
                  <a:moveTo>
                    <a:pt x="0" y="47"/>
                  </a:moveTo>
                  <a:lnTo>
                    <a:pt x="0" y="47"/>
                  </a:lnTo>
                  <a:cubicBezTo>
                    <a:pt x="0" y="21"/>
                    <a:pt x="21" y="0"/>
                    <a:pt x="47" y="0"/>
                  </a:cubicBezTo>
                  <a:cubicBezTo>
                    <a:pt x="74" y="0"/>
                    <a:pt x="95" y="21"/>
                    <a:pt x="95" y="47"/>
                  </a:cubicBezTo>
                  <a:cubicBezTo>
                    <a:pt x="95" y="74"/>
                    <a:pt x="74" y="95"/>
                    <a:pt x="47" y="95"/>
                  </a:cubicBezTo>
                  <a:cubicBezTo>
                    <a:pt x="21" y="95"/>
                    <a:pt x="0" y="74"/>
                    <a:pt x="0" y="47"/>
                  </a:cubicBezTo>
                  <a:close/>
                </a:path>
              </a:pathLst>
            </a:custGeom>
            <a:grpFill/>
            <a:ln w="0">
              <a:noFill/>
              <a:prstDash val="solid"/>
              <a:round/>
              <a:headEnd/>
              <a:tailEnd/>
            </a:ln>
          </p:spPr>
          <p:txBody>
            <a:bodyPr vert="horz" wrap="square" lIns="91392" tIns="45696" rIns="91392" bIns="45696" numCol="1" anchor="t" anchorCtr="0" compatLnSpc="1">
              <a:prstTxWarp prst="textNoShape">
                <a:avLst/>
              </a:prstTxWarp>
            </a:bodyPr>
            <a:lstStyle/>
            <a:p>
              <a:pPr defTabSz="1087453">
                <a:defRPr/>
              </a:pPr>
              <a:endParaRPr lang="en-US" sz="1100" kern="0" dirty="0">
                <a:solidFill>
                  <a:srgbClr val="505050"/>
                </a:solidFill>
              </a:endParaRPr>
            </a:p>
          </p:txBody>
        </p:sp>
        <p:sp>
          <p:nvSpPr>
            <p:cNvPr id="27" name="Freeform 36"/>
            <p:cNvSpPr>
              <a:spLocks noEditPoints="1"/>
            </p:cNvSpPr>
            <p:nvPr/>
          </p:nvSpPr>
          <p:spPr bwMode="auto">
            <a:xfrm>
              <a:off x="2786063" y="1779588"/>
              <a:ext cx="201612" cy="225425"/>
            </a:xfrm>
            <a:custGeom>
              <a:avLst/>
              <a:gdLst>
                <a:gd name="T0" fmla="*/ 173 w 266"/>
                <a:gd name="T1" fmla="*/ 147 h 294"/>
                <a:gd name="T2" fmla="*/ 173 w 266"/>
                <a:gd name="T3" fmla="*/ 147 h 294"/>
                <a:gd name="T4" fmla="*/ 133 w 266"/>
                <a:gd name="T5" fmla="*/ 187 h 294"/>
                <a:gd name="T6" fmla="*/ 93 w 266"/>
                <a:gd name="T7" fmla="*/ 147 h 294"/>
                <a:gd name="T8" fmla="*/ 133 w 266"/>
                <a:gd name="T9" fmla="*/ 106 h 294"/>
                <a:gd name="T10" fmla="*/ 173 w 266"/>
                <a:gd name="T11" fmla="*/ 147 h 294"/>
                <a:gd name="T12" fmla="*/ 232 w 266"/>
                <a:gd name="T13" fmla="*/ 167 h 294"/>
                <a:gd name="T14" fmla="*/ 232 w 266"/>
                <a:gd name="T15" fmla="*/ 167 h 294"/>
                <a:gd name="T16" fmla="*/ 236 w 266"/>
                <a:gd name="T17" fmla="*/ 147 h 294"/>
                <a:gd name="T18" fmla="*/ 232 w 266"/>
                <a:gd name="T19" fmla="*/ 128 h 294"/>
                <a:gd name="T20" fmla="*/ 261 w 266"/>
                <a:gd name="T21" fmla="*/ 101 h 294"/>
                <a:gd name="T22" fmla="*/ 265 w 266"/>
                <a:gd name="T23" fmla="*/ 91 h 294"/>
                <a:gd name="T24" fmla="*/ 265 w 266"/>
                <a:gd name="T25" fmla="*/ 84 h 294"/>
                <a:gd name="T26" fmla="*/ 252 w 266"/>
                <a:gd name="T27" fmla="*/ 62 h 294"/>
                <a:gd name="T28" fmla="*/ 239 w 266"/>
                <a:gd name="T29" fmla="*/ 56 h 294"/>
                <a:gd name="T30" fmla="*/ 236 w 266"/>
                <a:gd name="T31" fmla="*/ 56 h 294"/>
                <a:gd name="T32" fmla="*/ 200 w 266"/>
                <a:gd name="T33" fmla="*/ 67 h 294"/>
                <a:gd name="T34" fmla="*/ 166 w 266"/>
                <a:gd name="T35" fmla="*/ 49 h 294"/>
                <a:gd name="T36" fmla="*/ 158 w 266"/>
                <a:gd name="T37" fmla="*/ 10 h 294"/>
                <a:gd name="T38" fmla="*/ 146 w 266"/>
                <a:gd name="T39" fmla="*/ 0 h 294"/>
                <a:gd name="T40" fmla="*/ 120 w 266"/>
                <a:gd name="T41" fmla="*/ 0 h 294"/>
                <a:gd name="T42" fmla="*/ 108 w 266"/>
                <a:gd name="T43" fmla="*/ 10 h 294"/>
                <a:gd name="T44" fmla="*/ 99 w 266"/>
                <a:gd name="T45" fmla="*/ 49 h 294"/>
                <a:gd name="T46" fmla="*/ 66 w 266"/>
                <a:gd name="T47" fmla="*/ 69 h 294"/>
                <a:gd name="T48" fmla="*/ 29 w 266"/>
                <a:gd name="T49" fmla="*/ 56 h 294"/>
                <a:gd name="T50" fmla="*/ 25 w 266"/>
                <a:gd name="T51" fmla="*/ 56 h 294"/>
                <a:gd name="T52" fmla="*/ 14 w 266"/>
                <a:gd name="T53" fmla="*/ 62 h 294"/>
                <a:gd name="T54" fmla="*/ 2 w 266"/>
                <a:gd name="T55" fmla="*/ 84 h 294"/>
                <a:gd name="T56" fmla="*/ 0 w 266"/>
                <a:gd name="T57" fmla="*/ 91 h 294"/>
                <a:gd name="T58" fmla="*/ 3 w 266"/>
                <a:gd name="T59" fmla="*/ 101 h 294"/>
                <a:gd name="T60" fmla="*/ 34 w 266"/>
                <a:gd name="T61" fmla="*/ 128 h 294"/>
                <a:gd name="T62" fmla="*/ 30 w 266"/>
                <a:gd name="T63" fmla="*/ 147 h 294"/>
                <a:gd name="T64" fmla="*/ 34 w 266"/>
                <a:gd name="T65" fmla="*/ 167 h 294"/>
                <a:gd name="T66" fmla="*/ 3 w 266"/>
                <a:gd name="T67" fmla="*/ 195 h 294"/>
                <a:gd name="T68" fmla="*/ 0 w 266"/>
                <a:gd name="T69" fmla="*/ 204 h 294"/>
                <a:gd name="T70" fmla="*/ 2 w 266"/>
                <a:gd name="T71" fmla="*/ 210 h 294"/>
                <a:gd name="T72" fmla="*/ 14 w 266"/>
                <a:gd name="T73" fmla="*/ 232 h 294"/>
                <a:gd name="T74" fmla="*/ 25 w 266"/>
                <a:gd name="T75" fmla="*/ 239 h 294"/>
                <a:gd name="T76" fmla="*/ 29 w 266"/>
                <a:gd name="T77" fmla="*/ 239 h 294"/>
                <a:gd name="T78" fmla="*/ 66 w 266"/>
                <a:gd name="T79" fmla="*/ 226 h 294"/>
                <a:gd name="T80" fmla="*/ 99 w 266"/>
                <a:gd name="T81" fmla="*/ 245 h 294"/>
                <a:gd name="T82" fmla="*/ 108 w 266"/>
                <a:gd name="T83" fmla="*/ 285 h 294"/>
                <a:gd name="T84" fmla="*/ 120 w 266"/>
                <a:gd name="T85" fmla="*/ 294 h 294"/>
                <a:gd name="T86" fmla="*/ 146 w 266"/>
                <a:gd name="T87" fmla="*/ 294 h 294"/>
                <a:gd name="T88" fmla="*/ 158 w 266"/>
                <a:gd name="T89" fmla="*/ 285 h 294"/>
                <a:gd name="T90" fmla="*/ 166 w 266"/>
                <a:gd name="T91" fmla="*/ 246 h 294"/>
                <a:gd name="T92" fmla="*/ 200 w 266"/>
                <a:gd name="T93" fmla="*/ 226 h 294"/>
                <a:gd name="T94" fmla="*/ 236 w 266"/>
                <a:gd name="T95" fmla="*/ 239 h 294"/>
                <a:gd name="T96" fmla="*/ 239 w 266"/>
                <a:gd name="T97" fmla="*/ 239 h 294"/>
                <a:gd name="T98" fmla="*/ 252 w 266"/>
                <a:gd name="T99" fmla="*/ 232 h 294"/>
                <a:gd name="T100" fmla="*/ 265 w 266"/>
                <a:gd name="T101" fmla="*/ 210 h 294"/>
                <a:gd name="T102" fmla="*/ 265 w 266"/>
                <a:gd name="T103" fmla="*/ 204 h 294"/>
                <a:gd name="T104" fmla="*/ 261 w 266"/>
                <a:gd name="T105" fmla="*/ 195 h 294"/>
                <a:gd name="T106" fmla="*/ 232 w 266"/>
                <a:gd name="T107" fmla="*/ 167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6" h="294">
                  <a:moveTo>
                    <a:pt x="173" y="147"/>
                  </a:moveTo>
                  <a:lnTo>
                    <a:pt x="173" y="147"/>
                  </a:lnTo>
                  <a:cubicBezTo>
                    <a:pt x="173" y="169"/>
                    <a:pt x="155" y="187"/>
                    <a:pt x="133" y="187"/>
                  </a:cubicBezTo>
                  <a:cubicBezTo>
                    <a:pt x="111" y="187"/>
                    <a:pt x="93" y="169"/>
                    <a:pt x="93" y="147"/>
                  </a:cubicBezTo>
                  <a:cubicBezTo>
                    <a:pt x="93" y="125"/>
                    <a:pt x="111" y="106"/>
                    <a:pt x="133" y="106"/>
                  </a:cubicBezTo>
                  <a:cubicBezTo>
                    <a:pt x="155" y="106"/>
                    <a:pt x="173" y="125"/>
                    <a:pt x="173" y="147"/>
                  </a:cubicBezTo>
                  <a:close/>
                  <a:moveTo>
                    <a:pt x="232" y="167"/>
                  </a:moveTo>
                  <a:lnTo>
                    <a:pt x="232" y="167"/>
                  </a:lnTo>
                  <a:cubicBezTo>
                    <a:pt x="234" y="162"/>
                    <a:pt x="236" y="154"/>
                    <a:pt x="236" y="147"/>
                  </a:cubicBezTo>
                  <a:cubicBezTo>
                    <a:pt x="236" y="141"/>
                    <a:pt x="234" y="134"/>
                    <a:pt x="232" y="128"/>
                  </a:cubicBezTo>
                  <a:lnTo>
                    <a:pt x="261" y="101"/>
                  </a:lnTo>
                  <a:cubicBezTo>
                    <a:pt x="265" y="99"/>
                    <a:pt x="265" y="95"/>
                    <a:pt x="265" y="91"/>
                  </a:cubicBezTo>
                  <a:lnTo>
                    <a:pt x="265" y="84"/>
                  </a:lnTo>
                  <a:lnTo>
                    <a:pt x="252" y="62"/>
                  </a:lnTo>
                  <a:cubicBezTo>
                    <a:pt x="248" y="58"/>
                    <a:pt x="245" y="56"/>
                    <a:pt x="239" y="56"/>
                  </a:cubicBezTo>
                  <a:lnTo>
                    <a:pt x="236" y="56"/>
                  </a:lnTo>
                  <a:lnTo>
                    <a:pt x="200" y="67"/>
                  </a:lnTo>
                  <a:cubicBezTo>
                    <a:pt x="189" y="60"/>
                    <a:pt x="178" y="53"/>
                    <a:pt x="166" y="49"/>
                  </a:cubicBezTo>
                  <a:lnTo>
                    <a:pt x="158" y="10"/>
                  </a:lnTo>
                  <a:cubicBezTo>
                    <a:pt x="157" y="5"/>
                    <a:pt x="151" y="0"/>
                    <a:pt x="146" y="0"/>
                  </a:cubicBezTo>
                  <a:lnTo>
                    <a:pt x="120" y="0"/>
                  </a:lnTo>
                  <a:cubicBezTo>
                    <a:pt x="113" y="0"/>
                    <a:pt x="110" y="5"/>
                    <a:pt x="108" y="10"/>
                  </a:cubicBezTo>
                  <a:lnTo>
                    <a:pt x="99" y="49"/>
                  </a:lnTo>
                  <a:cubicBezTo>
                    <a:pt x="86" y="53"/>
                    <a:pt x="75" y="60"/>
                    <a:pt x="66" y="69"/>
                  </a:cubicBezTo>
                  <a:lnTo>
                    <a:pt x="29" y="56"/>
                  </a:lnTo>
                  <a:lnTo>
                    <a:pt x="25" y="56"/>
                  </a:lnTo>
                  <a:cubicBezTo>
                    <a:pt x="21" y="56"/>
                    <a:pt x="16" y="58"/>
                    <a:pt x="14" y="62"/>
                  </a:cubicBezTo>
                  <a:lnTo>
                    <a:pt x="2" y="84"/>
                  </a:lnTo>
                  <a:cubicBezTo>
                    <a:pt x="0" y="86"/>
                    <a:pt x="0" y="90"/>
                    <a:pt x="0" y="91"/>
                  </a:cubicBezTo>
                  <a:cubicBezTo>
                    <a:pt x="0" y="95"/>
                    <a:pt x="2" y="99"/>
                    <a:pt x="3" y="101"/>
                  </a:cubicBezTo>
                  <a:lnTo>
                    <a:pt x="34" y="128"/>
                  </a:lnTo>
                  <a:cubicBezTo>
                    <a:pt x="32" y="134"/>
                    <a:pt x="30" y="141"/>
                    <a:pt x="30" y="147"/>
                  </a:cubicBezTo>
                  <a:cubicBezTo>
                    <a:pt x="30" y="154"/>
                    <a:pt x="32" y="160"/>
                    <a:pt x="34" y="167"/>
                  </a:cubicBezTo>
                  <a:lnTo>
                    <a:pt x="3" y="195"/>
                  </a:lnTo>
                  <a:cubicBezTo>
                    <a:pt x="2" y="197"/>
                    <a:pt x="0" y="200"/>
                    <a:pt x="0" y="204"/>
                  </a:cubicBezTo>
                  <a:cubicBezTo>
                    <a:pt x="0" y="206"/>
                    <a:pt x="0" y="208"/>
                    <a:pt x="2" y="210"/>
                  </a:cubicBezTo>
                  <a:lnTo>
                    <a:pt x="14" y="232"/>
                  </a:lnTo>
                  <a:cubicBezTo>
                    <a:pt x="16" y="237"/>
                    <a:pt x="21" y="239"/>
                    <a:pt x="25" y="239"/>
                  </a:cubicBezTo>
                  <a:lnTo>
                    <a:pt x="29" y="239"/>
                  </a:lnTo>
                  <a:lnTo>
                    <a:pt x="66" y="226"/>
                  </a:lnTo>
                  <a:cubicBezTo>
                    <a:pt x="75" y="234"/>
                    <a:pt x="86" y="241"/>
                    <a:pt x="99" y="245"/>
                  </a:cubicBezTo>
                  <a:lnTo>
                    <a:pt x="108" y="285"/>
                  </a:lnTo>
                  <a:cubicBezTo>
                    <a:pt x="110" y="291"/>
                    <a:pt x="113" y="294"/>
                    <a:pt x="120" y="294"/>
                  </a:cubicBezTo>
                  <a:lnTo>
                    <a:pt x="146" y="294"/>
                  </a:lnTo>
                  <a:cubicBezTo>
                    <a:pt x="151" y="294"/>
                    <a:pt x="157" y="291"/>
                    <a:pt x="158" y="285"/>
                  </a:cubicBezTo>
                  <a:lnTo>
                    <a:pt x="166" y="246"/>
                  </a:lnTo>
                  <a:cubicBezTo>
                    <a:pt x="178" y="241"/>
                    <a:pt x="189" y="235"/>
                    <a:pt x="200" y="226"/>
                  </a:cubicBezTo>
                  <a:lnTo>
                    <a:pt x="236" y="239"/>
                  </a:lnTo>
                  <a:lnTo>
                    <a:pt x="239" y="239"/>
                  </a:lnTo>
                  <a:cubicBezTo>
                    <a:pt x="245" y="239"/>
                    <a:pt x="248" y="237"/>
                    <a:pt x="252" y="232"/>
                  </a:cubicBezTo>
                  <a:lnTo>
                    <a:pt x="265" y="210"/>
                  </a:lnTo>
                  <a:cubicBezTo>
                    <a:pt x="265" y="208"/>
                    <a:pt x="266" y="206"/>
                    <a:pt x="265" y="204"/>
                  </a:cubicBezTo>
                  <a:cubicBezTo>
                    <a:pt x="266" y="200"/>
                    <a:pt x="265" y="197"/>
                    <a:pt x="261" y="195"/>
                  </a:cubicBezTo>
                  <a:lnTo>
                    <a:pt x="232" y="167"/>
                  </a:lnTo>
                  <a:close/>
                </a:path>
              </a:pathLst>
            </a:custGeom>
            <a:grpFill/>
            <a:ln w="0">
              <a:noFill/>
              <a:prstDash val="solid"/>
              <a:round/>
              <a:headEnd/>
              <a:tailEnd/>
            </a:ln>
          </p:spPr>
          <p:txBody>
            <a:bodyPr vert="horz" wrap="square" lIns="91392" tIns="45696" rIns="91392" bIns="45696" numCol="1" anchor="t" anchorCtr="0" compatLnSpc="1">
              <a:prstTxWarp prst="textNoShape">
                <a:avLst/>
              </a:prstTxWarp>
            </a:bodyPr>
            <a:lstStyle/>
            <a:p>
              <a:pPr defTabSz="1087453">
                <a:defRPr/>
              </a:pPr>
              <a:endParaRPr lang="en-US" sz="1100" kern="0" dirty="0">
                <a:solidFill>
                  <a:srgbClr val="505050"/>
                </a:solidFill>
              </a:endParaRPr>
            </a:p>
          </p:txBody>
        </p:sp>
      </p:grpSp>
      <p:sp>
        <p:nvSpPr>
          <p:cNvPr id="38" name="Rectangle 37"/>
          <p:cNvSpPr/>
          <p:nvPr/>
        </p:nvSpPr>
        <p:spPr>
          <a:xfrm>
            <a:off x="4476847" y="2596921"/>
            <a:ext cx="612668" cy="341632"/>
          </a:xfrm>
          <a:prstGeom prst="rect">
            <a:avLst/>
          </a:prstGeom>
        </p:spPr>
        <p:txBody>
          <a:bodyPr wrap="none">
            <a:spAutoFit/>
          </a:bodyPr>
          <a:lstStyle/>
          <a:p>
            <a:pPr lvl="0" defTabSz="1018534">
              <a:lnSpc>
                <a:spcPct val="90000"/>
              </a:lnSpc>
              <a:spcBef>
                <a:spcPts val="328"/>
              </a:spcBef>
              <a:spcAft>
                <a:spcPts val="334"/>
              </a:spcAft>
              <a:defRPr/>
            </a:pPr>
            <a:r>
              <a:rPr lang="en-US" b="1" kern="0" spc="-100" dirty="0">
                <a:solidFill>
                  <a:schemeClr val="tx2">
                    <a:lumMod val="75000"/>
                  </a:schemeClr>
                </a:solidFill>
              </a:rPr>
              <a:t>45%</a:t>
            </a:r>
          </a:p>
        </p:txBody>
      </p:sp>
      <p:sp>
        <p:nvSpPr>
          <p:cNvPr id="41" name="Pentagon 40"/>
          <p:cNvSpPr/>
          <p:nvPr/>
        </p:nvSpPr>
        <p:spPr bwMode="auto">
          <a:xfrm>
            <a:off x="2764190" y="2666739"/>
            <a:ext cx="1712657" cy="204826"/>
          </a:xfrm>
          <a:prstGeom prst="homePlate">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2" name="Rectangle 41"/>
          <p:cNvSpPr/>
          <p:nvPr/>
        </p:nvSpPr>
        <p:spPr>
          <a:xfrm>
            <a:off x="2821606" y="2694858"/>
            <a:ext cx="1444306" cy="166199"/>
          </a:xfrm>
          <a:prstGeom prst="rect">
            <a:avLst/>
          </a:prstGeom>
        </p:spPr>
        <p:txBody>
          <a:bodyPr wrap="none" lIns="0" tIns="0" rIns="0" bIns="0">
            <a:spAutoFit/>
          </a:bodyPr>
          <a:lstStyle/>
          <a:p>
            <a:pPr defTabSz="1018534">
              <a:lnSpc>
                <a:spcPct val="90000"/>
              </a:lnSpc>
              <a:spcBef>
                <a:spcPts val="328"/>
              </a:spcBef>
              <a:spcAft>
                <a:spcPts val="334"/>
              </a:spcAft>
              <a:defRPr/>
            </a:pPr>
            <a:r>
              <a:rPr lang="en-US" sz="1200" kern="0" dirty="0">
                <a:solidFill>
                  <a:schemeClr val="tx2">
                    <a:lumMod val="75000"/>
                  </a:schemeClr>
                </a:solidFill>
              </a:rPr>
              <a:t>POTENTIAL MARGIN </a:t>
            </a:r>
            <a:endParaRPr lang="en-US" sz="1200" b="1" kern="0" dirty="0">
              <a:solidFill>
                <a:schemeClr val="tx2">
                  <a:lumMod val="75000"/>
                </a:schemeClr>
              </a:solidFill>
            </a:endParaRPr>
          </a:p>
        </p:txBody>
      </p:sp>
      <p:sp>
        <p:nvSpPr>
          <p:cNvPr id="11" name="Rectangle 10"/>
          <p:cNvSpPr/>
          <p:nvPr/>
        </p:nvSpPr>
        <p:spPr bwMode="auto">
          <a:xfrm>
            <a:off x="5178397" y="2213496"/>
            <a:ext cx="2247928" cy="354017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9799" tIns="182880" rIns="91440" bIns="0" numCol="1" spcCol="0" rtlCol="0" fromWordArt="0" anchor="t" anchorCtr="0" forceAA="0" compatLnSpc="1">
            <a:prstTxWarp prst="textNoShape">
              <a:avLst/>
            </a:prstTxWarp>
            <a:noAutofit/>
          </a:bodyPr>
          <a:lstStyle/>
          <a:p>
            <a:pPr defTabSz="1018534">
              <a:lnSpc>
                <a:spcPct val="90000"/>
              </a:lnSpc>
              <a:spcAft>
                <a:spcPts val="400"/>
              </a:spcAft>
              <a:defRPr/>
            </a:pPr>
            <a:r>
              <a:rPr lang="en-US" b="1" dirty="0">
                <a:gradFill>
                  <a:gsLst>
                    <a:gs pos="7000">
                      <a:srgbClr val="FFFFFF"/>
                    </a:gs>
                    <a:gs pos="97000">
                      <a:srgbClr val="FFFFFF"/>
                    </a:gs>
                  </a:gsLst>
                  <a:lin ang="0" scaled="0"/>
                </a:gradFill>
                <a:latin typeface="Segoe UI"/>
              </a:rPr>
              <a:t>Packaged IP</a:t>
            </a:r>
          </a:p>
          <a:p>
            <a:pPr marL="125560" indent="-125560" defTabSz="978383">
              <a:buFont typeface="Arial" panose="020B0604020202020204" pitchFamily="34" charset="0"/>
              <a:buChar char="•"/>
              <a:defRPr/>
            </a:pPr>
            <a:r>
              <a:rPr lang="en-US" sz="1200" kern="0" dirty="0">
                <a:gradFill>
                  <a:gsLst>
                    <a:gs pos="7000">
                      <a:srgbClr val="FFFFFF"/>
                    </a:gs>
                    <a:gs pos="97000">
                      <a:srgbClr val="FFFFFF"/>
                    </a:gs>
                  </a:gsLst>
                  <a:lin ang="0" scaled="0"/>
                </a:gradFill>
                <a:latin typeface="Segoe UI"/>
              </a:rPr>
              <a:t>Automated monitoring, alerting &amp; logging</a:t>
            </a:r>
          </a:p>
          <a:p>
            <a:pPr marL="125560" indent="-125560" defTabSz="978383">
              <a:buFont typeface="Arial" panose="020B0604020202020204" pitchFamily="34" charset="0"/>
              <a:buChar char="•"/>
              <a:defRPr/>
            </a:pPr>
            <a:r>
              <a:rPr lang="en-US" sz="1200" kern="0" dirty="0">
                <a:gradFill>
                  <a:gsLst>
                    <a:gs pos="7000">
                      <a:srgbClr val="FFFFFF"/>
                    </a:gs>
                    <a:gs pos="97000">
                      <a:srgbClr val="FFFFFF"/>
                    </a:gs>
                  </a:gsLst>
                  <a:lin ang="0" scaled="0"/>
                </a:gradFill>
                <a:latin typeface="Segoe UI"/>
              </a:rPr>
              <a:t>Pre-configured dashboards</a:t>
            </a:r>
          </a:p>
          <a:p>
            <a:pPr marL="125560" indent="-125560" defTabSz="978383">
              <a:buFont typeface="Arial" panose="020B0604020202020204" pitchFamily="34" charset="0"/>
              <a:buChar char="•"/>
              <a:defRPr/>
            </a:pPr>
            <a:r>
              <a:rPr lang="en-US" sz="1200" kern="0" dirty="0">
                <a:gradFill>
                  <a:gsLst>
                    <a:gs pos="7000">
                      <a:srgbClr val="FFFFFF"/>
                    </a:gs>
                    <a:gs pos="97000">
                      <a:srgbClr val="FFFFFF"/>
                    </a:gs>
                  </a:gsLst>
                  <a:lin ang="0" scaled="0"/>
                </a:gradFill>
                <a:latin typeface="Segoe UI"/>
              </a:rPr>
              <a:t>Automated backups, and disaster recovery</a:t>
            </a:r>
          </a:p>
          <a:p>
            <a:pPr marL="125560" indent="-125560" defTabSz="978383">
              <a:buFont typeface="Arial" panose="020B0604020202020204" pitchFamily="34" charset="0"/>
              <a:buChar char="•"/>
              <a:defRPr/>
            </a:pPr>
            <a:r>
              <a:rPr lang="en-US" sz="1200" kern="0" dirty="0">
                <a:gradFill>
                  <a:gsLst>
                    <a:gs pos="7000">
                      <a:srgbClr val="FFFFFF"/>
                    </a:gs>
                    <a:gs pos="97000">
                      <a:srgbClr val="FFFFFF"/>
                    </a:gs>
                  </a:gsLst>
                  <a:lin ang="0" scaled="0"/>
                </a:gradFill>
                <a:latin typeface="Segoe UI"/>
              </a:rPr>
              <a:t>Stolen device location </a:t>
            </a:r>
            <a:br>
              <a:rPr lang="en-US" sz="1200" kern="0" dirty="0">
                <a:gradFill>
                  <a:gsLst>
                    <a:gs pos="7000">
                      <a:srgbClr val="FFFFFF"/>
                    </a:gs>
                    <a:gs pos="97000">
                      <a:srgbClr val="FFFFFF"/>
                    </a:gs>
                  </a:gsLst>
                  <a:lin ang="0" scaled="0"/>
                </a:gradFill>
                <a:latin typeface="Segoe UI"/>
              </a:rPr>
            </a:br>
            <a:r>
              <a:rPr lang="en-US" sz="1200" kern="0" dirty="0">
                <a:gradFill>
                  <a:gsLst>
                    <a:gs pos="7000">
                      <a:srgbClr val="FFFFFF"/>
                    </a:gs>
                    <a:gs pos="97000">
                      <a:srgbClr val="FFFFFF"/>
                    </a:gs>
                  </a:gsLst>
                  <a:lin ang="0" scaled="0"/>
                </a:gradFill>
                <a:latin typeface="Segoe UI"/>
              </a:rPr>
              <a:t>&amp; geo-fencing</a:t>
            </a:r>
          </a:p>
          <a:p>
            <a:pPr marL="125560" indent="-125560" defTabSz="978383">
              <a:buFont typeface="Arial" panose="020B0604020202020204" pitchFamily="34" charset="0"/>
              <a:buChar char="•"/>
              <a:defRPr/>
            </a:pPr>
            <a:r>
              <a:rPr lang="en-US" sz="1200" dirty="0">
                <a:gradFill>
                  <a:gsLst>
                    <a:gs pos="7000">
                      <a:srgbClr val="FFFFFF"/>
                    </a:gs>
                    <a:gs pos="97000">
                      <a:srgbClr val="FFFFFF"/>
                    </a:gs>
                  </a:gsLst>
                  <a:lin ang="0" scaled="0"/>
                </a:gradFill>
                <a:latin typeface="Segoe UI"/>
              </a:rPr>
              <a:t>Turnkey BI portals </a:t>
            </a:r>
            <a:endParaRPr lang="en-US" sz="1200" strike="sngStrike" kern="0" dirty="0">
              <a:gradFill>
                <a:gsLst>
                  <a:gs pos="7000">
                    <a:srgbClr val="FFFFFF"/>
                  </a:gs>
                  <a:gs pos="97000">
                    <a:srgbClr val="FFFFFF"/>
                  </a:gs>
                </a:gsLst>
                <a:lin ang="0" scaled="0"/>
              </a:gradFill>
              <a:latin typeface="Segoe UI"/>
            </a:endParaRPr>
          </a:p>
        </p:txBody>
      </p:sp>
      <p:grpSp>
        <p:nvGrpSpPr>
          <p:cNvPr id="9" name="Group 8"/>
          <p:cNvGrpSpPr/>
          <p:nvPr/>
        </p:nvGrpSpPr>
        <p:grpSpPr>
          <a:xfrm>
            <a:off x="5205259" y="1447425"/>
            <a:ext cx="807915" cy="471882"/>
            <a:chOff x="5205259" y="1196120"/>
            <a:chExt cx="1002934" cy="585788"/>
          </a:xfrm>
        </p:grpSpPr>
        <p:sp>
          <p:nvSpPr>
            <p:cNvPr id="34" name="Freeform 122"/>
            <p:cNvSpPr>
              <a:spLocks/>
            </p:cNvSpPr>
            <p:nvPr/>
          </p:nvSpPr>
          <p:spPr bwMode="black">
            <a:xfrm>
              <a:off x="5530310" y="1307776"/>
              <a:ext cx="318825" cy="321574"/>
            </a:xfrm>
            <a:custGeom>
              <a:avLst/>
              <a:gdLst>
                <a:gd name="T0" fmla="*/ 61 w 70"/>
                <a:gd name="T1" fmla="*/ 11 h 71"/>
                <a:gd name="T2" fmla="*/ 60 w 70"/>
                <a:gd name="T3" fmla="*/ 11 h 71"/>
                <a:gd name="T4" fmla="*/ 53 w 70"/>
                <a:gd name="T5" fmla="*/ 18 h 71"/>
                <a:gd name="T6" fmla="*/ 53 w 70"/>
                <a:gd name="T7" fmla="*/ 19 h 71"/>
                <a:gd name="T8" fmla="*/ 53 w 70"/>
                <a:gd name="T9" fmla="*/ 19 h 71"/>
                <a:gd name="T10" fmla="*/ 60 w 70"/>
                <a:gd name="T11" fmla="*/ 35 h 71"/>
                <a:gd name="T12" fmla="*/ 35 w 70"/>
                <a:gd name="T13" fmla="*/ 60 h 71"/>
                <a:gd name="T14" fmla="*/ 10 w 70"/>
                <a:gd name="T15" fmla="*/ 36 h 71"/>
                <a:gd name="T16" fmla="*/ 16 w 70"/>
                <a:gd name="T17" fmla="*/ 21 h 71"/>
                <a:gd name="T18" fmla="*/ 18 w 70"/>
                <a:gd name="T19" fmla="*/ 18 h 71"/>
                <a:gd name="T20" fmla="*/ 25 w 70"/>
                <a:gd name="T21" fmla="*/ 26 h 71"/>
                <a:gd name="T22" fmla="*/ 30 w 70"/>
                <a:gd name="T23" fmla="*/ 0 h 71"/>
                <a:gd name="T24" fmla="*/ 4 w 70"/>
                <a:gd name="T25" fmla="*/ 2 h 71"/>
                <a:gd name="T26" fmla="*/ 11 w 70"/>
                <a:gd name="T27" fmla="*/ 10 h 71"/>
                <a:gd name="T28" fmla="*/ 9 w 70"/>
                <a:gd name="T29" fmla="*/ 12 h 71"/>
                <a:gd name="T30" fmla="*/ 0 w 70"/>
                <a:gd name="T31" fmla="*/ 36 h 71"/>
                <a:gd name="T32" fmla="*/ 35 w 70"/>
                <a:gd name="T33" fmla="*/ 71 h 71"/>
                <a:gd name="T34" fmla="*/ 35 w 70"/>
                <a:gd name="T35" fmla="*/ 71 h 71"/>
                <a:gd name="T36" fmla="*/ 70 w 70"/>
                <a:gd name="T37" fmla="*/ 35 h 71"/>
                <a:gd name="T38" fmla="*/ 61 w 70"/>
                <a:gd name="T39" fmla="*/ 1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71">
                  <a:moveTo>
                    <a:pt x="61" y="11"/>
                  </a:moveTo>
                  <a:cubicBezTo>
                    <a:pt x="60" y="11"/>
                    <a:pt x="60" y="11"/>
                    <a:pt x="60" y="11"/>
                  </a:cubicBezTo>
                  <a:cubicBezTo>
                    <a:pt x="53" y="18"/>
                    <a:pt x="53" y="18"/>
                    <a:pt x="53" y="18"/>
                  </a:cubicBezTo>
                  <a:cubicBezTo>
                    <a:pt x="53" y="19"/>
                    <a:pt x="53" y="19"/>
                    <a:pt x="53" y="19"/>
                  </a:cubicBezTo>
                  <a:cubicBezTo>
                    <a:pt x="53" y="19"/>
                    <a:pt x="53" y="19"/>
                    <a:pt x="53" y="19"/>
                  </a:cubicBezTo>
                  <a:cubicBezTo>
                    <a:pt x="57" y="23"/>
                    <a:pt x="60" y="29"/>
                    <a:pt x="60" y="35"/>
                  </a:cubicBezTo>
                  <a:cubicBezTo>
                    <a:pt x="60" y="49"/>
                    <a:pt x="49" y="60"/>
                    <a:pt x="35" y="60"/>
                  </a:cubicBezTo>
                  <a:cubicBezTo>
                    <a:pt x="22" y="60"/>
                    <a:pt x="11" y="49"/>
                    <a:pt x="10" y="36"/>
                  </a:cubicBezTo>
                  <a:cubicBezTo>
                    <a:pt x="10" y="30"/>
                    <a:pt x="12" y="25"/>
                    <a:pt x="16" y="21"/>
                  </a:cubicBezTo>
                  <a:cubicBezTo>
                    <a:pt x="18" y="18"/>
                    <a:pt x="18" y="18"/>
                    <a:pt x="18" y="18"/>
                  </a:cubicBezTo>
                  <a:cubicBezTo>
                    <a:pt x="25" y="26"/>
                    <a:pt x="25" y="26"/>
                    <a:pt x="25" y="26"/>
                  </a:cubicBezTo>
                  <a:cubicBezTo>
                    <a:pt x="30" y="0"/>
                    <a:pt x="30" y="0"/>
                    <a:pt x="30" y="0"/>
                  </a:cubicBezTo>
                  <a:cubicBezTo>
                    <a:pt x="4" y="2"/>
                    <a:pt x="4" y="2"/>
                    <a:pt x="4" y="2"/>
                  </a:cubicBezTo>
                  <a:cubicBezTo>
                    <a:pt x="11" y="10"/>
                    <a:pt x="11" y="10"/>
                    <a:pt x="11" y="10"/>
                  </a:cubicBezTo>
                  <a:cubicBezTo>
                    <a:pt x="9" y="12"/>
                    <a:pt x="9" y="12"/>
                    <a:pt x="9" y="12"/>
                  </a:cubicBezTo>
                  <a:cubicBezTo>
                    <a:pt x="3" y="19"/>
                    <a:pt x="0" y="27"/>
                    <a:pt x="0" y="36"/>
                  </a:cubicBezTo>
                  <a:cubicBezTo>
                    <a:pt x="0" y="55"/>
                    <a:pt x="16" y="71"/>
                    <a:pt x="35" y="71"/>
                  </a:cubicBezTo>
                  <a:cubicBezTo>
                    <a:pt x="35" y="71"/>
                    <a:pt x="35" y="71"/>
                    <a:pt x="35" y="71"/>
                  </a:cubicBezTo>
                  <a:cubicBezTo>
                    <a:pt x="55" y="71"/>
                    <a:pt x="70" y="55"/>
                    <a:pt x="70" y="35"/>
                  </a:cubicBezTo>
                  <a:cubicBezTo>
                    <a:pt x="70" y="26"/>
                    <a:pt x="67" y="18"/>
                    <a:pt x="61" y="11"/>
                  </a:cubicBezTo>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5" name="Freeform 264"/>
            <p:cNvSpPr>
              <a:spLocks noEditPoints="1"/>
            </p:cNvSpPr>
            <p:nvPr/>
          </p:nvSpPr>
          <p:spPr bwMode="auto">
            <a:xfrm>
              <a:off x="5205259" y="1196120"/>
              <a:ext cx="903288" cy="585788"/>
            </a:xfrm>
            <a:custGeom>
              <a:avLst/>
              <a:gdLst>
                <a:gd name="T0" fmla="*/ 335 w 711"/>
                <a:gd name="T1" fmla="*/ 421 h 460"/>
                <a:gd name="T2" fmla="*/ 335 w 711"/>
                <a:gd name="T3" fmla="*/ 421 h 460"/>
                <a:gd name="T4" fmla="*/ 356 w 711"/>
                <a:gd name="T5" fmla="*/ 434 h 460"/>
                <a:gd name="T6" fmla="*/ 433 w 711"/>
                <a:gd name="T7" fmla="*/ 434 h 460"/>
                <a:gd name="T8" fmla="*/ 445 w 711"/>
                <a:gd name="T9" fmla="*/ 432 h 460"/>
                <a:gd name="T10" fmla="*/ 454 w 711"/>
                <a:gd name="T11" fmla="*/ 423 h 460"/>
                <a:gd name="T12" fmla="*/ 452 w 711"/>
                <a:gd name="T13" fmla="*/ 421 h 460"/>
                <a:gd name="T14" fmla="*/ 335 w 711"/>
                <a:gd name="T15" fmla="*/ 421 h 460"/>
                <a:gd name="T16" fmla="*/ 335 w 711"/>
                <a:gd name="T17" fmla="*/ 421 h 460"/>
                <a:gd name="T18" fmla="*/ 485 w 711"/>
                <a:gd name="T19" fmla="*/ 394 h 460"/>
                <a:gd name="T20" fmla="*/ 485 w 711"/>
                <a:gd name="T21" fmla="*/ 394 h 460"/>
                <a:gd name="T22" fmla="*/ 490 w 711"/>
                <a:gd name="T23" fmla="*/ 460 h 460"/>
                <a:gd name="T24" fmla="*/ 368 w 711"/>
                <a:gd name="T25" fmla="*/ 460 h 460"/>
                <a:gd name="T26" fmla="*/ 30 w 711"/>
                <a:gd name="T27" fmla="*/ 460 h 460"/>
                <a:gd name="T28" fmla="*/ 0 w 711"/>
                <a:gd name="T29" fmla="*/ 430 h 460"/>
                <a:gd name="T30" fmla="*/ 10 w 711"/>
                <a:gd name="T31" fmla="*/ 421 h 460"/>
                <a:gd name="T32" fmla="*/ 69 w 711"/>
                <a:gd name="T33" fmla="*/ 421 h 460"/>
                <a:gd name="T34" fmla="*/ 79 w 711"/>
                <a:gd name="T35" fmla="*/ 421 h 460"/>
                <a:gd name="T36" fmla="*/ 79 w 711"/>
                <a:gd name="T37" fmla="*/ 411 h 460"/>
                <a:gd name="T38" fmla="*/ 79 w 711"/>
                <a:gd name="T39" fmla="*/ 30 h 460"/>
                <a:gd name="T40" fmla="*/ 108 w 711"/>
                <a:gd name="T41" fmla="*/ 1 h 460"/>
                <a:gd name="T42" fmla="*/ 678 w 711"/>
                <a:gd name="T43" fmla="*/ 0 h 460"/>
                <a:gd name="T44" fmla="*/ 709 w 711"/>
                <a:gd name="T45" fmla="*/ 32 h 460"/>
                <a:gd name="T46" fmla="*/ 709 w 711"/>
                <a:gd name="T47" fmla="*/ 77 h 460"/>
                <a:gd name="T48" fmla="*/ 708 w 711"/>
                <a:gd name="T49" fmla="*/ 79 h 460"/>
                <a:gd name="T50" fmla="*/ 683 w 711"/>
                <a:gd name="T51" fmla="*/ 79 h 460"/>
                <a:gd name="T52" fmla="*/ 683 w 711"/>
                <a:gd name="T53" fmla="*/ 27 h 460"/>
                <a:gd name="T54" fmla="*/ 106 w 711"/>
                <a:gd name="T55" fmla="*/ 27 h 460"/>
                <a:gd name="T56" fmla="*/ 106 w 711"/>
                <a:gd name="T57" fmla="*/ 394 h 460"/>
                <a:gd name="T58" fmla="*/ 485 w 711"/>
                <a:gd name="T59" fmla="*/ 394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11" h="460">
                  <a:moveTo>
                    <a:pt x="335" y="421"/>
                  </a:moveTo>
                  <a:lnTo>
                    <a:pt x="335" y="421"/>
                  </a:lnTo>
                  <a:cubicBezTo>
                    <a:pt x="338" y="431"/>
                    <a:pt x="343" y="434"/>
                    <a:pt x="356" y="434"/>
                  </a:cubicBezTo>
                  <a:cubicBezTo>
                    <a:pt x="381" y="434"/>
                    <a:pt x="407" y="434"/>
                    <a:pt x="433" y="434"/>
                  </a:cubicBezTo>
                  <a:cubicBezTo>
                    <a:pt x="437" y="434"/>
                    <a:pt x="441" y="434"/>
                    <a:pt x="445" y="432"/>
                  </a:cubicBezTo>
                  <a:cubicBezTo>
                    <a:pt x="448" y="430"/>
                    <a:pt x="451" y="426"/>
                    <a:pt x="454" y="423"/>
                  </a:cubicBezTo>
                  <a:lnTo>
                    <a:pt x="452" y="421"/>
                  </a:lnTo>
                  <a:cubicBezTo>
                    <a:pt x="414" y="421"/>
                    <a:pt x="375" y="421"/>
                    <a:pt x="335" y="421"/>
                  </a:cubicBezTo>
                  <a:lnTo>
                    <a:pt x="335" y="421"/>
                  </a:lnTo>
                  <a:close/>
                  <a:moveTo>
                    <a:pt x="485" y="394"/>
                  </a:moveTo>
                  <a:lnTo>
                    <a:pt x="485" y="394"/>
                  </a:lnTo>
                  <a:cubicBezTo>
                    <a:pt x="488" y="417"/>
                    <a:pt x="482" y="439"/>
                    <a:pt x="490" y="460"/>
                  </a:cubicBezTo>
                  <a:cubicBezTo>
                    <a:pt x="449" y="460"/>
                    <a:pt x="409" y="460"/>
                    <a:pt x="368" y="460"/>
                  </a:cubicBezTo>
                  <a:cubicBezTo>
                    <a:pt x="255" y="460"/>
                    <a:pt x="142" y="460"/>
                    <a:pt x="30" y="460"/>
                  </a:cubicBezTo>
                  <a:cubicBezTo>
                    <a:pt x="10" y="460"/>
                    <a:pt x="0" y="450"/>
                    <a:pt x="0" y="430"/>
                  </a:cubicBezTo>
                  <a:cubicBezTo>
                    <a:pt x="0" y="423"/>
                    <a:pt x="3" y="421"/>
                    <a:pt x="10" y="421"/>
                  </a:cubicBezTo>
                  <a:cubicBezTo>
                    <a:pt x="30" y="421"/>
                    <a:pt x="49" y="421"/>
                    <a:pt x="69" y="421"/>
                  </a:cubicBezTo>
                  <a:cubicBezTo>
                    <a:pt x="72" y="421"/>
                    <a:pt x="75" y="421"/>
                    <a:pt x="79" y="421"/>
                  </a:cubicBezTo>
                  <a:cubicBezTo>
                    <a:pt x="79" y="417"/>
                    <a:pt x="79" y="414"/>
                    <a:pt x="79" y="411"/>
                  </a:cubicBezTo>
                  <a:cubicBezTo>
                    <a:pt x="79" y="284"/>
                    <a:pt x="79" y="157"/>
                    <a:pt x="79" y="30"/>
                  </a:cubicBezTo>
                  <a:cubicBezTo>
                    <a:pt x="79" y="11"/>
                    <a:pt x="89" y="1"/>
                    <a:pt x="108" y="1"/>
                  </a:cubicBezTo>
                  <a:cubicBezTo>
                    <a:pt x="298" y="1"/>
                    <a:pt x="488" y="1"/>
                    <a:pt x="678" y="0"/>
                  </a:cubicBezTo>
                  <a:cubicBezTo>
                    <a:pt x="697" y="0"/>
                    <a:pt x="711" y="13"/>
                    <a:pt x="709" y="32"/>
                  </a:cubicBezTo>
                  <a:cubicBezTo>
                    <a:pt x="708" y="47"/>
                    <a:pt x="709" y="62"/>
                    <a:pt x="709" y="77"/>
                  </a:cubicBezTo>
                  <a:lnTo>
                    <a:pt x="708" y="79"/>
                  </a:lnTo>
                  <a:cubicBezTo>
                    <a:pt x="700" y="79"/>
                    <a:pt x="692" y="79"/>
                    <a:pt x="683" y="79"/>
                  </a:cubicBezTo>
                  <a:cubicBezTo>
                    <a:pt x="683" y="62"/>
                    <a:pt x="683" y="45"/>
                    <a:pt x="683" y="27"/>
                  </a:cubicBezTo>
                  <a:cubicBezTo>
                    <a:pt x="490" y="27"/>
                    <a:pt x="298" y="27"/>
                    <a:pt x="106" y="27"/>
                  </a:cubicBezTo>
                  <a:cubicBezTo>
                    <a:pt x="106" y="149"/>
                    <a:pt x="106" y="271"/>
                    <a:pt x="106" y="394"/>
                  </a:cubicBezTo>
                  <a:cubicBezTo>
                    <a:pt x="232" y="394"/>
                    <a:pt x="359" y="394"/>
                    <a:pt x="485" y="394"/>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264"/>
            <p:cNvSpPr>
              <a:spLocks noEditPoints="1"/>
            </p:cNvSpPr>
            <p:nvPr/>
          </p:nvSpPr>
          <p:spPr bwMode="auto">
            <a:xfrm flipH="1">
              <a:off x="5304905" y="1196120"/>
              <a:ext cx="903288" cy="585788"/>
            </a:xfrm>
            <a:custGeom>
              <a:avLst/>
              <a:gdLst>
                <a:gd name="T0" fmla="*/ 335 w 711"/>
                <a:gd name="T1" fmla="*/ 421 h 460"/>
                <a:gd name="T2" fmla="*/ 335 w 711"/>
                <a:gd name="T3" fmla="*/ 421 h 460"/>
                <a:gd name="T4" fmla="*/ 356 w 711"/>
                <a:gd name="T5" fmla="*/ 434 h 460"/>
                <a:gd name="T6" fmla="*/ 433 w 711"/>
                <a:gd name="T7" fmla="*/ 434 h 460"/>
                <a:gd name="T8" fmla="*/ 445 w 711"/>
                <a:gd name="T9" fmla="*/ 432 h 460"/>
                <a:gd name="T10" fmla="*/ 454 w 711"/>
                <a:gd name="T11" fmla="*/ 423 h 460"/>
                <a:gd name="T12" fmla="*/ 452 w 711"/>
                <a:gd name="T13" fmla="*/ 421 h 460"/>
                <a:gd name="T14" fmla="*/ 335 w 711"/>
                <a:gd name="T15" fmla="*/ 421 h 460"/>
                <a:gd name="T16" fmla="*/ 335 w 711"/>
                <a:gd name="T17" fmla="*/ 421 h 460"/>
                <a:gd name="T18" fmla="*/ 485 w 711"/>
                <a:gd name="T19" fmla="*/ 394 h 460"/>
                <a:gd name="T20" fmla="*/ 485 w 711"/>
                <a:gd name="T21" fmla="*/ 394 h 460"/>
                <a:gd name="T22" fmla="*/ 490 w 711"/>
                <a:gd name="T23" fmla="*/ 460 h 460"/>
                <a:gd name="T24" fmla="*/ 368 w 711"/>
                <a:gd name="T25" fmla="*/ 460 h 460"/>
                <a:gd name="T26" fmla="*/ 30 w 711"/>
                <a:gd name="T27" fmla="*/ 460 h 460"/>
                <a:gd name="T28" fmla="*/ 0 w 711"/>
                <a:gd name="T29" fmla="*/ 430 h 460"/>
                <a:gd name="T30" fmla="*/ 10 w 711"/>
                <a:gd name="T31" fmla="*/ 421 h 460"/>
                <a:gd name="T32" fmla="*/ 69 w 711"/>
                <a:gd name="T33" fmla="*/ 421 h 460"/>
                <a:gd name="T34" fmla="*/ 79 w 711"/>
                <a:gd name="T35" fmla="*/ 421 h 460"/>
                <a:gd name="T36" fmla="*/ 79 w 711"/>
                <a:gd name="T37" fmla="*/ 411 h 460"/>
                <a:gd name="T38" fmla="*/ 79 w 711"/>
                <a:gd name="T39" fmla="*/ 30 h 460"/>
                <a:gd name="T40" fmla="*/ 108 w 711"/>
                <a:gd name="T41" fmla="*/ 1 h 460"/>
                <a:gd name="T42" fmla="*/ 678 w 711"/>
                <a:gd name="T43" fmla="*/ 0 h 460"/>
                <a:gd name="T44" fmla="*/ 709 w 711"/>
                <a:gd name="T45" fmla="*/ 32 h 460"/>
                <a:gd name="T46" fmla="*/ 709 w 711"/>
                <a:gd name="T47" fmla="*/ 77 h 460"/>
                <a:gd name="T48" fmla="*/ 708 w 711"/>
                <a:gd name="T49" fmla="*/ 79 h 460"/>
                <a:gd name="T50" fmla="*/ 683 w 711"/>
                <a:gd name="T51" fmla="*/ 79 h 460"/>
                <a:gd name="T52" fmla="*/ 683 w 711"/>
                <a:gd name="T53" fmla="*/ 27 h 460"/>
                <a:gd name="T54" fmla="*/ 106 w 711"/>
                <a:gd name="T55" fmla="*/ 27 h 460"/>
                <a:gd name="T56" fmla="*/ 106 w 711"/>
                <a:gd name="T57" fmla="*/ 394 h 460"/>
                <a:gd name="T58" fmla="*/ 485 w 711"/>
                <a:gd name="T59" fmla="*/ 394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11" h="460">
                  <a:moveTo>
                    <a:pt x="335" y="421"/>
                  </a:moveTo>
                  <a:lnTo>
                    <a:pt x="335" y="421"/>
                  </a:lnTo>
                  <a:cubicBezTo>
                    <a:pt x="338" y="431"/>
                    <a:pt x="343" y="434"/>
                    <a:pt x="356" y="434"/>
                  </a:cubicBezTo>
                  <a:cubicBezTo>
                    <a:pt x="381" y="434"/>
                    <a:pt x="407" y="434"/>
                    <a:pt x="433" y="434"/>
                  </a:cubicBezTo>
                  <a:cubicBezTo>
                    <a:pt x="437" y="434"/>
                    <a:pt x="441" y="434"/>
                    <a:pt x="445" y="432"/>
                  </a:cubicBezTo>
                  <a:cubicBezTo>
                    <a:pt x="448" y="430"/>
                    <a:pt x="451" y="426"/>
                    <a:pt x="454" y="423"/>
                  </a:cubicBezTo>
                  <a:lnTo>
                    <a:pt x="452" y="421"/>
                  </a:lnTo>
                  <a:cubicBezTo>
                    <a:pt x="414" y="421"/>
                    <a:pt x="375" y="421"/>
                    <a:pt x="335" y="421"/>
                  </a:cubicBezTo>
                  <a:lnTo>
                    <a:pt x="335" y="421"/>
                  </a:lnTo>
                  <a:close/>
                  <a:moveTo>
                    <a:pt x="485" y="394"/>
                  </a:moveTo>
                  <a:lnTo>
                    <a:pt x="485" y="394"/>
                  </a:lnTo>
                  <a:cubicBezTo>
                    <a:pt x="488" y="417"/>
                    <a:pt x="482" y="439"/>
                    <a:pt x="490" y="460"/>
                  </a:cubicBezTo>
                  <a:cubicBezTo>
                    <a:pt x="449" y="460"/>
                    <a:pt x="409" y="460"/>
                    <a:pt x="368" y="460"/>
                  </a:cubicBezTo>
                  <a:cubicBezTo>
                    <a:pt x="255" y="460"/>
                    <a:pt x="142" y="460"/>
                    <a:pt x="30" y="460"/>
                  </a:cubicBezTo>
                  <a:cubicBezTo>
                    <a:pt x="10" y="460"/>
                    <a:pt x="0" y="450"/>
                    <a:pt x="0" y="430"/>
                  </a:cubicBezTo>
                  <a:cubicBezTo>
                    <a:pt x="0" y="423"/>
                    <a:pt x="3" y="421"/>
                    <a:pt x="10" y="421"/>
                  </a:cubicBezTo>
                  <a:cubicBezTo>
                    <a:pt x="30" y="421"/>
                    <a:pt x="49" y="421"/>
                    <a:pt x="69" y="421"/>
                  </a:cubicBezTo>
                  <a:cubicBezTo>
                    <a:pt x="72" y="421"/>
                    <a:pt x="75" y="421"/>
                    <a:pt x="79" y="421"/>
                  </a:cubicBezTo>
                  <a:cubicBezTo>
                    <a:pt x="79" y="417"/>
                    <a:pt x="79" y="414"/>
                    <a:pt x="79" y="411"/>
                  </a:cubicBezTo>
                  <a:cubicBezTo>
                    <a:pt x="79" y="284"/>
                    <a:pt x="79" y="157"/>
                    <a:pt x="79" y="30"/>
                  </a:cubicBezTo>
                  <a:cubicBezTo>
                    <a:pt x="79" y="11"/>
                    <a:pt x="89" y="1"/>
                    <a:pt x="108" y="1"/>
                  </a:cubicBezTo>
                  <a:cubicBezTo>
                    <a:pt x="298" y="1"/>
                    <a:pt x="488" y="1"/>
                    <a:pt x="678" y="0"/>
                  </a:cubicBezTo>
                  <a:cubicBezTo>
                    <a:pt x="697" y="0"/>
                    <a:pt x="711" y="13"/>
                    <a:pt x="709" y="32"/>
                  </a:cubicBezTo>
                  <a:cubicBezTo>
                    <a:pt x="708" y="47"/>
                    <a:pt x="709" y="62"/>
                    <a:pt x="709" y="77"/>
                  </a:cubicBezTo>
                  <a:lnTo>
                    <a:pt x="708" y="79"/>
                  </a:lnTo>
                  <a:cubicBezTo>
                    <a:pt x="700" y="79"/>
                    <a:pt x="692" y="79"/>
                    <a:pt x="683" y="79"/>
                  </a:cubicBezTo>
                  <a:cubicBezTo>
                    <a:pt x="683" y="62"/>
                    <a:pt x="683" y="45"/>
                    <a:pt x="683" y="27"/>
                  </a:cubicBezTo>
                  <a:cubicBezTo>
                    <a:pt x="490" y="27"/>
                    <a:pt x="298" y="27"/>
                    <a:pt x="106" y="27"/>
                  </a:cubicBezTo>
                  <a:cubicBezTo>
                    <a:pt x="106" y="149"/>
                    <a:pt x="106" y="271"/>
                    <a:pt x="106" y="394"/>
                  </a:cubicBezTo>
                  <a:cubicBezTo>
                    <a:pt x="232" y="394"/>
                    <a:pt x="359" y="394"/>
                    <a:pt x="485" y="394"/>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0" name="Rectangle 39"/>
          <p:cNvSpPr/>
          <p:nvPr/>
        </p:nvSpPr>
        <p:spPr>
          <a:xfrm>
            <a:off x="6891273" y="1941177"/>
            <a:ext cx="612668" cy="341632"/>
          </a:xfrm>
          <a:prstGeom prst="rect">
            <a:avLst/>
          </a:prstGeom>
        </p:spPr>
        <p:txBody>
          <a:bodyPr wrap="none">
            <a:spAutoFit/>
          </a:bodyPr>
          <a:lstStyle/>
          <a:p>
            <a:pPr lvl="0" defTabSz="1018534">
              <a:lnSpc>
                <a:spcPct val="90000"/>
              </a:lnSpc>
              <a:spcBef>
                <a:spcPts val="328"/>
              </a:spcBef>
              <a:spcAft>
                <a:spcPts val="334"/>
              </a:spcAft>
              <a:defRPr/>
            </a:pPr>
            <a:r>
              <a:rPr lang="en-US" b="1" kern="0" spc="-100" dirty="0">
                <a:solidFill>
                  <a:schemeClr val="accent1"/>
                </a:solidFill>
              </a:rPr>
              <a:t>65%</a:t>
            </a:r>
          </a:p>
        </p:txBody>
      </p:sp>
      <p:sp>
        <p:nvSpPr>
          <p:cNvPr id="43" name="Pentagon 42"/>
          <p:cNvSpPr/>
          <p:nvPr/>
        </p:nvSpPr>
        <p:spPr bwMode="auto">
          <a:xfrm>
            <a:off x="5178397" y="2010446"/>
            <a:ext cx="1712876" cy="204826"/>
          </a:xfrm>
          <a:prstGeom prst="homePlate">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4" name="Rectangle 43"/>
          <p:cNvSpPr/>
          <p:nvPr/>
        </p:nvSpPr>
        <p:spPr>
          <a:xfrm>
            <a:off x="5235813" y="2043256"/>
            <a:ext cx="1444306" cy="166199"/>
          </a:xfrm>
          <a:prstGeom prst="rect">
            <a:avLst/>
          </a:prstGeom>
        </p:spPr>
        <p:txBody>
          <a:bodyPr wrap="none" lIns="0" tIns="0" rIns="0" bIns="0">
            <a:spAutoFit/>
          </a:bodyPr>
          <a:lstStyle/>
          <a:p>
            <a:pPr defTabSz="1018534">
              <a:lnSpc>
                <a:spcPct val="90000"/>
              </a:lnSpc>
              <a:spcBef>
                <a:spcPts val="328"/>
              </a:spcBef>
              <a:spcAft>
                <a:spcPts val="334"/>
              </a:spcAft>
              <a:defRPr/>
            </a:pPr>
            <a:r>
              <a:rPr lang="en-US" sz="1200" kern="0" dirty="0">
                <a:solidFill>
                  <a:schemeClr val="tx2"/>
                </a:solidFill>
              </a:rPr>
              <a:t>POTENTIAL MARGIN </a:t>
            </a:r>
            <a:endParaRPr lang="en-US" sz="1200" b="1" kern="0" dirty="0">
              <a:solidFill>
                <a:schemeClr val="tx2"/>
              </a:solidFill>
            </a:endParaRPr>
          </a:p>
        </p:txBody>
      </p:sp>
      <p:cxnSp>
        <p:nvCxnSpPr>
          <p:cNvPr id="17" name="Straight Connector 16"/>
          <p:cNvCxnSpPr/>
          <p:nvPr/>
        </p:nvCxnSpPr>
        <p:spPr>
          <a:xfrm>
            <a:off x="572450" y="7412012"/>
            <a:ext cx="6703839" cy="0"/>
          </a:xfrm>
          <a:prstGeom prst="line">
            <a:avLst/>
          </a:prstGeom>
          <a:ln w="190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72450" y="8394508"/>
            <a:ext cx="6703839" cy="0"/>
          </a:xfrm>
          <a:prstGeom prst="line">
            <a:avLst/>
          </a:prstGeom>
          <a:ln w="190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359972" y="132303"/>
            <a:ext cx="7159944" cy="629660"/>
          </a:xfrm>
          <a:prstGeom prst="rect">
            <a:avLst/>
          </a:prstGeom>
        </p:spPr>
        <p:txBody>
          <a:bodyPr wrap="square" lIns="0" anchor="b">
            <a:spAutoFit/>
          </a:bodyPr>
          <a:lstStyle/>
          <a:p>
            <a:pPr>
              <a:lnSpc>
                <a:spcPts val="4500"/>
              </a:lnSpc>
            </a:pPr>
            <a:r>
              <a:rPr lang="en-US" sz="3000" kern="0" spc="-89" dirty="0">
                <a:ln w="3175">
                  <a:noFill/>
                </a:ln>
                <a:solidFill>
                  <a:schemeClr val="bg1"/>
                </a:solidFill>
                <a:latin typeface="Segoe UI Light"/>
                <a:cs typeface="Segoe UI" panose="020B0502040204020203" pitchFamily="34" charset="0"/>
              </a:rPr>
              <a:t>Windows 10 Pro device opportunity</a:t>
            </a:r>
            <a:endParaRPr lang="en-US" sz="3000" dirty="0">
              <a:solidFill>
                <a:schemeClr val="bg1"/>
              </a:solidFill>
            </a:endParaRPr>
          </a:p>
        </p:txBody>
      </p:sp>
    </p:spTree>
    <p:extLst>
      <p:ext uri="{BB962C8B-B14F-4D97-AF65-F5344CB8AC3E}">
        <p14:creationId xmlns:p14="http://schemas.microsoft.com/office/powerpoint/2010/main" val="262810190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bwMode="auto">
          <a:xfrm>
            <a:off x="0" y="0"/>
            <a:ext cx="7772400" cy="87345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1" name="Rectangle 20"/>
          <p:cNvSpPr/>
          <p:nvPr/>
        </p:nvSpPr>
        <p:spPr bwMode="auto">
          <a:xfrm>
            <a:off x="0" y="9885363"/>
            <a:ext cx="7772400" cy="173037"/>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62544" tIns="130035" rIns="162544" bIns="130035" numCol="1" spcCol="0" rtlCol="0" fromWordArt="0" anchor="t" anchorCtr="0" forceAA="0" compatLnSpc="1">
            <a:prstTxWarp prst="textNoShape">
              <a:avLst/>
            </a:prstTxWarp>
            <a:noAutofit/>
          </a:bodyPr>
          <a:lstStyle/>
          <a:p>
            <a:pPr algn="ctr" defTabSz="828782" fontAlgn="base">
              <a:lnSpc>
                <a:spcPct val="90000"/>
              </a:lnSpc>
              <a:spcBef>
                <a:spcPct val="0"/>
              </a:spcBef>
              <a:spcAft>
                <a:spcPct val="0"/>
              </a:spcAft>
            </a:pPr>
            <a:endParaRPr lang="en-US" sz="2100" dirty="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p:nvSpPr>
        <p:spPr bwMode="auto">
          <a:xfrm>
            <a:off x="2947155" y="2430284"/>
            <a:ext cx="4105559" cy="43026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3834" rIns="179793" bIns="143834" numCol="1" spcCol="0" rtlCol="0" fromWordArt="0" anchor="t" anchorCtr="0" forceAA="0" compatLnSpc="1">
            <a:prstTxWarp prst="textNoShape">
              <a:avLst/>
            </a:prstTxWarp>
            <a:noAutofit/>
          </a:bodyPr>
          <a:lstStyle/>
          <a:p>
            <a:pPr defTabSz="916778" fontAlgn="base">
              <a:lnSpc>
                <a:spcPct val="90000"/>
              </a:lnSpc>
              <a:spcBef>
                <a:spcPct val="0"/>
              </a:spcBef>
              <a:spcAft>
                <a:spcPct val="0"/>
              </a:spcAft>
            </a:pPr>
            <a:endParaRPr lang="en-US" dirty="0">
              <a:solidFill>
                <a:srgbClr val="FFFFFF"/>
              </a:solidFill>
              <a:latin typeface="Segoe UI"/>
              <a:ea typeface="Segoe UI" pitchFamily="34" charset="0"/>
              <a:cs typeface="Segoe UI" pitchFamily="34" charset="0"/>
            </a:endParaRPr>
          </a:p>
        </p:txBody>
      </p:sp>
      <p:sp>
        <p:nvSpPr>
          <p:cNvPr id="4" name="Rectangle 3"/>
          <p:cNvSpPr/>
          <p:nvPr/>
        </p:nvSpPr>
        <p:spPr>
          <a:xfrm>
            <a:off x="3274941" y="2711925"/>
            <a:ext cx="3886200" cy="352176"/>
          </a:xfrm>
          <a:prstGeom prst="rect">
            <a:avLst/>
          </a:prstGeom>
        </p:spPr>
        <p:txBody>
          <a:bodyPr lIns="101882" tIns="50941" rIns="101882" bIns="50941">
            <a:spAutoFit/>
          </a:bodyPr>
          <a:lstStyle/>
          <a:p>
            <a:pPr defTabSz="916778" fontAlgn="base">
              <a:lnSpc>
                <a:spcPct val="90000"/>
              </a:lnSpc>
              <a:spcBef>
                <a:spcPct val="0"/>
              </a:spcBef>
              <a:spcAft>
                <a:spcPct val="0"/>
              </a:spcAft>
            </a:pPr>
            <a:endParaRPr lang="en-US" dirty="0">
              <a:solidFill>
                <a:srgbClr val="0078D7"/>
              </a:solidFill>
              <a:latin typeface="Segoe UI"/>
              <a:ea typeface="Segoe UI" pitchFamily="34" charset="0"/>
              <a:cs typeface="Segoe UI" pitchFamily="34" charset="0"/>
            </a:endParaRPr>
          </a:p>
        </p:txBody>
      </p:sp>
      <p:sp>
        <p:nvSpPr>
          <p:cNvPr id="8" name="Rectangle 7"/>
          <p:cNvSpPr/>
          <p:nvPr/>
        </p:nvSpPr>
        <p:spPr>
          <a:xfrm>
            <a:off x="354013" y="5366775"/>
            <a:ext cx="6046787" cy="513921"/>
          </a:xfrm>
          <a:prstGeom prst="rect">
            <a:avLst/>
          </a:prstGeom>
          <a:noFill/>
        </p:spPr>
        <p:txBody>
          <a:bodyPr vert="horz" wrap="square" lIns="0" tIns="0" rIns="0" bIns="0" rtlCol="0" anchor="ctr">
            <a:noAutofit/>
          </a:bodyPr>
          <a:lstStyle/>
          <a:p>
            <a:pPr defTabSz="898645">
              <a:lnSpc>
                <a:spcPct val="90000"/>
              </a:lnSpc>
              <a:spcBef>
                <a:spcPct val="0"/>
              </a:spcBef>
            </a:pPr>
            <a:r>
              <a:rPr lang="en-US" sz="1600" b="1" kern="0" cap="all" spc="-40" dirty="0">
                <a:ln>
                  <a:solidFill>
                    <a:schemeClr val="bg1">
                      <a:alpha val="0"/>
                    </a:schemeClr>
                  </a:solidFill>
                </a:ln>
                <a:solidFill>
                  <a:schemeClr val="accent1"/>
                </a:solidFill>
                <a:latin typeface="Segoe UI" pitchFamily="34" charset="0"/>
              </a:rPr>
              <a:t>Offer customers unmatched performance, security, and flexibility with Windows 10 Pro</a:t>
            </a:r>
          </a:p>
        </p:txBody>
      </p:sp>
      <p:sp>
        <p:nvSpPr>
          <p:cNvPr id="3" name="Rectangle 2"/>
          <p:cNvSpPr/>
          <p:nvPr/>
        </p:nvSpPr>
        <p:spPr>
          <a:xfrm>
            <a:off x="279188" y="1213531"/>
            <a:ext cx="6911067" cy="278431"/>
          </a:xfrm>
          <a:prstGeom prst="rect">
            <a:avLst/>
          </a:prstGeom>
          <a:noFill/>
        </p:spPr>
        <p:txBody>
          <a:bodyPr vert="horz" wrap="square" lIns="0" tIns="0" rIns="0" bIns="0" rtlCol="0" anchor="ctr">
            <a:noAutofit/>
          </a:bodyPr>
          <a:lstStyle/>
          <a:p>
            <a:pPr defTabSz="898645">
              <a:lnSpc>
                <a:spcPct val="90000"/>
              </a:lnSpc>
              <a:spcBef>
                <a:spcPct val="0"/>
              </a:spcBef>
            </a:pPr>
            <a:r>
              <a:rPr lang="en-US" sz="1600" b="1" kern="0" cap="all" spc="-40" dirty="0">
                <a:ln>
                  <a:solidFill>
                    <a:schemeClr val="bg1">
                      <a:alpha val="0"/>
                    </a:schemeClr>
                  </a:solidFill>
                </a:ln>
                <a:solidFill>
                  <a:schemeClr val="accent1"/>
                </a:solidFill>
                <a:latin typeface="Segoe UI" pitchFamily="34" charset="0"/>
              </a:rPr>
              <a:t>Windows 10 Pro devices delight and please your customers</a:t>
            </a:r>
          </a:p>
        </p:txBody>
      </p:sp>
      <p:sp>
        <p:nvSpPr>
          <p:cNvPr id="50" name="Title 1"/>
          <p:cNvSpPr txBox="1">
            <a:spLocks/>
          </p:cNvSpPr>
          <p:nvPr/>
        </p:nvSpPr>
        <p:spPr>
          <a:xfrm>
            <a:off x="280384" y="1457124"/>
            <a:ext cx="3470157" cy="319400"/>
          </a:xfrm>
          <a:prstGeom prst="rect">
            <a:avLst/>
          </a:prstGeom>
          <a:noFill/>
        </p:spPr>
        <p:txBody>
          <a:bodyPr vert="horz" wrap="square" lIns="0" tIns="0" rIns="0" bIns="0" rtlCol="0" anchor="ctr">
            <a:noAutofit/>
          </a:bodyPr>
          <a:lstStyle>
            <a:lvl1pPr algn="l" defTabSz="923818" rtl="0" eaLnBrk="1" latinLnBrk="0" hangingPunct="1">
              <a:lnSpc>
                <a:spcPct val="90000"/>
              </a:lnSpc>
              <a:spcBef>
                <a:spcPct val="0"/>
              </a:spcBef>
              <a:buNone/>
              <a:defRPr lang="en-US" sz="4500" b="0" kern="1200" cap="none" spc="-101" baseline="0" dirty="0" smtClean="0">
                <a:ln w="3175">
                  <a:noFill/>
                </a:ln>
                <a:gradFill>
                  <a:gsLst>
                    <a:gs pos="1250">
                      <a:schemeClr val="accent1"/>
                    </a:gs>
                    <a:gs pos="100000">
                      <a:schemeClr val="accent1"/>
                    </a:gs>
                  </a:gsLst>
                  <a:lin ang="5400000" scaled="0"/>
                </a:gradFill>
                <a:effectLst/>
                <a:latin typeface="+mj-lt"/>
                <a:ea typeface="+mn-ea"/>
                <a:cs typeface="Segoe UI" pitchFamily="34" charset="0"/>
              </a:defRPr>
            </a:lvl1pPr>
          </a:lstStyle>
          <a:p>
            <a:pPr defTabSz="898645"/>
            <a:r>
              <a:rPr lang="en-US" sz="1600" kern="0" spc="0" dirty="0">
                <a:ln>
                  <a:solidFill>
                    <a:schemeClr val="bg1">
                      <a:alpha val="0"/>
                    </a:schemeClr>
                  </a:solidFill>
                </a:ln>
                <a:solidFill>
                  <a:schemeClr val="tx1">
                    <a:lumMod val="75000"/>
                  </a:schemeClr>
                </a:solidFill>
                <a:latin typeface="Segoe UI Semibold" panose="020B0702040204020203" pitchFamily="34" charset="0"/>
                <a:cs typeface="Segoe UI Semibold" panose="020B0702040204020203" pitchFamily="34" charset="0"/>
              </a:rPr>
              <a:t>Only Windows 10 Pro devices:</a:t>
            </a:r>
          </a:p>
        </p:txBody>
      </p:sp>
      <p:sp>
        <p:nvSpPr>
          <p:cNvPr id="52" name="Rectangle 51"/>
          <p:cNvSpPr/>
          <p:nvPr/>
        </p:nvSpPr>
        <p:spPr bwMode="auto">
          <a:xfrm>
            <a:off x="277600" y="1766886"/>
            <a:ext cx="7077075" cy="1852687"/>
          </a:xfrm>
          <a:prstGeom prst="rect">
            <a:avLst/>
          </a:prstGeom>
          <a:solidFill>
            <a:srgbClr val="EAEAEA"/>
          </a:solidFill>
          <a:ln cap="sq">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53" name="Rectangle 52"/>
          <p:cNvSpPr/>
          <p:nvPr/>
        </p:nvSpPr>
        <p:spPr>
          <a:xfrm>
            <a:off x="4617313" y="1946712"/>
            <a:ext cx="2534360" cy="512953"/>
          </a:xfrm>
          <a:prstGeom prst="rect">
            <a:avLst/>
          </a:prstGeom>
        </p:spPr>
        <p:txBody>
          <a:bodyPr wrap="square" lIns="0" tIns="40636" rIns="91440" bIns="40636" anchor="ctr">
            <a:spAutoFit/>
          </a:bodyPr>
          <a:lstStyle/>
          <a:p>
            <a:r>
              <a:rPr lang="en-US" sz="1400" dirty="0" smtClean="0">
                <a:cs typeface="Segoe UI Semibold" panose="020B0702040204020203" pitchFamily="34" charset="0"/>
              </a:rPr>
              <a:t>Gives </a:t>
            </a:r>
            <a:r>
              <a:rPr lang="en-US" sz="1400" dirty="0">
                <a:cs typeface="Segoe UI Semibold" panose="020B0702040204020203" pitchFamily="34" charset="0"/>
              </a:rPr>
              <a:t>you a choice in device management solutions</a:t>
            </a:r>
          </a:p>
        </p:txBody>
      </p:sp>
      <p:sp>
        <p:nvSpPr>
          <p:cNvPr id="54" name="Rectangle 53"/>
          <p:cNvSpPr/>
          <p:nvPr/>
        </p:nvSpPr>
        <p:spPr>
          <a:xfrm>
            <a:off x="1004324" y="2787931"/>
            <a:ext cx="2655573" cy="728396"/>
          </a:xfrm>
          <a:prstGeom prst="rect">
            <a:avLst/>
          </a:prstGeom>
        </p:spPr>
        <p:txBody>
          <a:bodyPr wrap="square" lIns="0" tIns="40636" rIns="91440" bIns="40636" anchor="ctr">
            <a:spAutoFit/>
          </a:bodyPr>
          <a:lstStyle/>
          <a:p>
            <a:pPr marL="0" lvl="1">
              <a:spcAft>
                <a:spcPts val="300"/>
              </a:spcAft>
            </a:pPr>
            <a:r>
              <a:rPr lang="en-US" sz="1400" dirty="0" smtClean="0">
                <a:cs typeface="Segoe UI Semibold" panose="020B0702040204020203" pitchFamily="34" charset="0"/>
              </a:rPr>
              <a:t>Provides </a:t>
            </a:r>
            <a:r>
              <a:rPr lang="en-US" sz="1400" dirty="0">
                <a:cs typeface="Segoe UI Semibold" panose="020B0702040204020203" pitchFamily="34" charset="0"/>
              </a:rPr>
              <a:t>USB storage encryption and digital rights management for data on the go</a:t>
            </a:r>
          </a:p>
        </p:txBody>
      </p:sp>
      <p:sp>
        <p:nvSpPr>
          <p:cNvPr id="55" name="Rectangle 54"/>
          <p:cNvSpPr/>
          <p:nvPr/>
        </p:nvSpPr>
        <p:spPr>
          <a:xfrm>
            <a:off x="1004327" y="1946712"/>
            <a:ext cx="2603541" cy="512953"/>
          </a:xfrm>
          <a:prstGeom prst="rect">
            <a:avLst/>
          </a:prstGeom>
        </p:spPr>
        <p:txBody>
          <a:bodyPr wrap="square" lIns="0" tIns="40636" rIns="91440" bIns="40636" anchor="ctr">
            <a:spAutoFit/>
          </a:bodyPr>
          <a:lstStyle/>
          <a:p>
            <a:pPr>
              <a:spcBef>
                <a:spcPts val="200"/>
              </a:spcBef>
              <a:spcAft>
                <a:spcPts val="1200"/>
              </a:spcAft>
              <a:buClr>
                <a:schemeClr val="bg1">
                  <a:lumMod val="65000"/>
                </a:schemeClr>
              </a:buClr>
            </a:pPr>
            <a:r>
              <a:rPr lang="en-US" sz="1400" dirty="0" smtClean="0">
                <a:cs typeface="Segoe UI Semibold" panose="020B0702040204020203" pitchFamily="34" charset="0"/>
              </a:rPr>
              <a:t>Runs </a:t>
            </a:r>
            <a:r>
              <a:rPr lang="en-US" sz="1400" dirty="0">
                <a:cs typeface="Segoe UI Semibold" panose="020B0702040204020203" pitchFamily="34" charset="0"/>
              </a:rPr>
              <a:t>full Office apps, Windows apps, and USB printers</a:t>
            </a:r>
          </a:p>
        </p:txBody>
      </p:sp>
      <p:sp>
        <p:nvSpPr>
          <p:cNvPr id="56" name="Rectangle 55"/>
          <p:cNvSpPr/>
          <p:nvPr/>
        </p:nvSpPr>
        <p:spPr>
          <a:xfrm>
            <a:off x="4617313" y="2716017"/>
            <a:ext cx="2330163" cy="728396"/>
          </a:xfrm>
          <a:prstGeom prst="rect">
            <a:avLst/>
          </a:prstGeom>
        </p:spPr>
        <p:txBody>
          <a:bodyPr wrap="square" lIns="0" tIns="40636" rIns="91440" bIns="40636" anchor="ctr">
            <a:spAutoFit/>
          </a:bodyPr>
          <a:lstStyle/>
          <a:p>
            <a:pPr>
              <a:spcAft>
                <a:spcPts val="200"/>
              </a:spcAft>
            </a:pPr>
            <a:r>
              <a:rPr lang="en-US" sz="1400" dirty="0" smtClean="0">
                <a:cs typeface="Segoe UI Semibold" panose="020B0702040204020203" pitchFamily="34" charset="0"/>
              </a:rPr>
              <a:t>Offers </a:t>
            </a:r>
            <a:r>
              <a:rPr lang="en-US" sz="1400" dirty="0">
                <a:cs typeface="Segoe UI Semibold" panose="020B0702040204020203" pitchFamily="34" charset="0"/>
              </a:rPr>
              <a:t>control about where your files are stored and system updates</a:t>
            </a:r>
          </a:p>
        </p:txBody>
      </p:sp>
      <p:cxnSp>
        <p:nvCxnSpPr>
          <p:cNvPr id="57" name="Straight Connector 56"/>
          <p:cNvCxnSpPr>
            <a:stCxn id="52" idx="0"/>
            <a:endCxn id="52" idx="2"/>
          </p:cNvCxnSpPr>
          <p:nvPr/>
        </p:nvCxnSpPr>
        <p:spPr>
          <a:xfrm>
            <a:off x="3816138" y="1766886"/>
            <a:ext cx="0" cy="1852687"/>
          </a:xfrm>
          <a:prstGeom prst="line">
            <a:avLst/>
          </a:prstGeom>
          <a:ln w="381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26636" y="4204441"/>
            <a:ext cx="7199689" cy="0"/>
          </a:xfrm>
          <a:prstGeom prst="line">
            <a:avLst/>
          </a:prstGeom>
          <a:ln w="381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bwMode="auto">
          <a:xfrm>
            <a:off x="4004314" y="2022667"/>
            <a:ext cx="470470" cy="46411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60" name="Freeform 23"/>
          <p:cNvSpPr>
            <a:spLocks/>
          </p:cNvSpPr>
          <p:nvPr/>
        </p:nvSpPr>
        <p:spPr bwMode="auto">
          <a:xfrm>
            <a:off x="4172992" y="3616981"/>
            <a:ext cx="301792" cy="239517"/>
          </a:xfrm>
          <a:custGeom>
            <a:avLst/>
            <a:gdLst>
              <a:gd name="T0" fmla="*/ 2339 w 2772"/>
              <a:gd name="T1" fmla="*/ 0 h 2202"/>
              <a:gd name="T2" fmla="*/ 2452 w 2772"/>
              <a:gd name="T3" fmla="*/ 113 h 2202"/>
              <a:gd name="T4" fmla="*/ 2562 w 2772"/>
              <a:gd name="T5" fmla="*/ 223 h 2202"/>
              <a:gd name="T6" fmla="*/ 2669 w 2772"/>
              <a:gd name="T7" fmla="*/ 330 h 2202"/>
              <a:gd name="T8" fmla="*/ 2772 w 2772"/>
              <a:gd name="T9" fmla="*/ 433 h 2202"/>
              <a:gd name="T10" fmla="*/ 2421 w 2772"/>
              <a:gd name="T11" fmla="*/ 784 h 2202"/>
              <a:gd name="T12" fmla="*/ 2068 w 2772"/>
              <a:gd name="T13" fmla="*/ 1138 h 2202"/>
              <a:gd name="T14" fmla="*/ 1713 w 2772"/>
              <a:gd name="T15" fmla="*/ 1493 h 2202"/>
              <a:gd name="T16" fmla="*/ 1358 w 2772"/>
              <a:gd name="T17" fmla="*/ 1848 h 2202"/>
              <a:gd name="T18" fmla="*/ 1003 w 2772"/>
              <a:gd name="T19" fmla="*/ 2202 h 2202"/>
              <a:gd name="T20" fmla="*/ 755 w 2772"/>
              <a:gd name="T21" fmla="*/ 1952 h 2202"/>
              <a:gd name="T22" fmla="*/ 504 w 2772"/>
              <a:gd name="T23" fmla="*/ 1702 h 2202"/>
              <a:gd name="T24" fmla="*/ 253 w 2772"/>
              <a:gd name="T25" fmla="*/ 1449 h 2202"/>
              <a:gd name="T26" fmla="*/ 0 w 2772"/>
              <a:gd name="T27" fmla="*/ 1195 h 2202"/>
              <a:gd name="T28" fmla="*/ 101 w 2772"/>
              <a:gd name="T29" fmla="*/ 1094 h 2202"/>
              <a:gd name="T30" fmla="*/ 206 w 2772"/>
              <a:gd name="T31" fmla="*/ 989 h 2202"/>
              <a:gd name="T32" fmla="*/ 312 w 2772"/>
              <a:gd name="T33" fmla="*/ 882 h 2202"/>
              <a:gd name="T34" fmla="*/ 422 w 2772"/>
              <a:gd name="T35" fmla="*/ 773 h 2202"/>
              <a:gd name="T36" fmla="*/ 613 w 2772"/>
              <a:gd name="T37" fmla="*/ 962 h 2202"/>
              <a:gd name="T38" fmla="*/ 805 w 2772"/>
              <a:gd name="T39" fmla="*/ 1153 h 2202"/>
              <a:gd name="T40" fmla="*/ 998 w 2772"/>
              <a:gd name="T41" fmla="*/ 1345 h 2202"/>
              <a:gd name="T42" fmla="*/ 1337 w 2772"/>
              <a:gd name="T43" fmla="*/ 1005 h 2202"/>
              <a:gd name="T44" fmla="*/ 1674 w 2772"/>
              <a:gd name="T45" fmla="*/ 667 h 2202"/>
              <a:gd name="T46" fmla="*/ 2008 w 2772"/>
              <a:gd name="T47" fmla="*/ 332 h 2202"/>
              <a:gd name="T48" fmla="*/ 2339 w 2772"/>
              <a:gd name="T49" fmla="*/ 0 h 2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72" h="2202">
                <a:moveTo>
                  <a:pt x="2339" y="0"/>
                </a:moveTo>
                <a:lnTo>
                  <a:pt x="2452" y="113"/>
                </a:lnTo>
                <a:lnTo>
                  <a:pt x="2562" y="223"/>
                </a:lnTo>
                <a:lnTo>
                  <a:pt x="2669" y="330"/>
                </a:lnTo>
                <a:lnTo>
                  <a:pt x="2772" y="433"/>
                </a:lnTo>
                <a:lnTo>
                  <a:pt x="2421" y="784"/>
                </a:lnTo>
                <a:lnTo>
                  <a:pt x="2068" y="1138"/>
                </a:lnTo>
                <a:lnTo>
                  <a:pt x="1713" y="1493"/>
                </a:lnTo>
                <a:lnTo>
                  <a:pt x="1358" y="1848"/>
                </a:lnTo>
                <a:lnTo>
                  <a:pt x="1003" y="2202"/>
                </a:lnTo>
                <a:lnTo>
                  <a:pt x="755" y="1952"/>
                </a:lnTo>
                <a:lnTo>
                  <a:pt x="504" y="1702"/>
                </a:lnTo>
                <a:lnTo>
                  <a:pt x="253" y="1449"/>
                </a:lnTo>
                <a:lnTo>
                  <a:pt x="0" y="1195"/>
                </a:lnTo>
                <a:lnTo>
                  <a:pt x="101" y="1094"/>
                </a:lnTo>
                <a:lnTo>
                  <a:pt x="206" y="989"/>
                </a:lnTo>
                <a:lnTo>
                  <a:pt x="312" y="882"/>
                </a:lnTo>
                <a:lnTo>
                  <a:pt x="422" y="773"/>
                </a:lnTo>
                <a:lnTo>
                  <a:pt x="613" y="962"/>
                </a:lnTo>
                <a:lnTo>
                  <a:pt x="805" y="1153"/>
                </a:lnTo>
                <a:lnTo>
                  <a:pt x="998" y="1345"/>
                </a:lnTo>
                <a:lnTo>
                  <a:pt x="1337" y="1005"/>
                </a:lnTo>
                <a:lnTo>
                  <a:pt x="1674" y="667"/>
                </a:lnTo>
                <a:lnTo>
                  <a:pt x="2008" y="332"/>
                </a:lnTo>
                <a:lnTo>
                  <a:pt x="233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Rectangle 60"/>
          <p:cNvSpPr/>
          <p:nvPr/>
        </p:nvSpPr>
        <p:spPr bwMode="auto">
          <a:xfrm>
            <a:off x="3991381" y="2920073"/>
            <a:ext cx="470470" cy="46411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62" name="Freeform 23"/>
          <p:cNvSpPr>
            <a:spLocks/>
          </p:cNvSpPr>
          <p:nvPr/>
        </p:nvSpPr>
        <p:spPr bwMode="auto">
          <a:xfrm>
            <a:off x="4098167" y="3037091"/>
            <a:ext cx="301792" cy="239517"/>
          </a:xfrm>
          <a:custGeom>
            <a:avLst/>
            <a:gdLst>
              <a:gd name="T0" fmla="*/ 2339 w 2772"/>
              <a:gd name="T1" fmla="*/ 0 h 2202"/>
              <a:gd name="T2" fmla="*/ 2452 w 2772"/>
              <a:gd name="T3" fmla="*/ 113 h 2202"/>
              <a:gd name="T4" fmla="*/ 2562 w 2772"/>
              <a:gd name="T5" fmla="*/ 223 h 2202"/>
              <a:gd name="T6" fmla="*/ 2669 w 2772"/>
              <a:gd name="T7" fmla="*/ 330 h 2202"/>
              <a:gd name="T8" fmla="*/ 2772 w 2772"/>
              <a:gd name="T9" fmla="*/ 433 h 2202"/>
              <a:gd name="T10" fmla="*/ 2421 w 2772"/>
              <a:gd name="T11" fmla="*/ 784 h 2202"/>
              <a:gd name="T12" fmla="*/ 2068 w 2772"/>
              <a:gd name="T13" fmla="*/ 1138 h 2202"/>
              <a:gd name="T14" fmla="*/ 1713 w 2772"/>
              <a:gd name="T15" fmla="*/ 1493 h 2202"/>
              <a:gd name="T16" fmla="*/ 1358 w 2772"/>
              <a:gd name="T17" fmla="*/ 1848 h 2202"/>
              <a:gd name="T18" fmla="*/ 1003 w 2772"/>
              <a:gd name="T19" fmla="*/ 2202 h 2202"/>
              <a:gd name="T20" fmla="*/ 755 w 2772"/>
              <a:gd name="T21" fmla="*/ 1952 h 2202"/>
              <a:gd name="T22" fmla="*/ 504 w 2772"/>
              <a:gd name="T23" fmla="*/ 1702 h 2202"/>
              <a:gd name="T24" fmla="*/ 253 w 2772"/>
              <a:gd name="T25" fmla="*/ 1449 h 2202"/>
              <a:gd name="T26" fmla="*/ 0 w 2772"/>
              <a:gd name="T27" fmla="*/ 1195 h 2202"/>
              <a:gd name="T28" fmla="*/ 101 w 2772"/>
              <a:gd name="T29" fmla="*/ 1094 h 2202"/>
              <a:gd name="T30" fmla="*/ 206 w 2772"/>
              <a:gd name="T31" fmla="*/ 989 h 2202"/>
              <a:gd name="T32" fmla="*/ 312 w 2772"/>
              <a:gd name="T33" fmla="*/ 882 h 2202"/>
              <a:gd name="T34" fmla="*/ 422 w 2772"/>
              <a:gd name="T35" fmla="*/ 773 h 2202"/>
              <a:gd name="T36" fmla="*/ 613 w 2772"/>
              <a:gd name="T37" fmla="*/ 962 h 2202"/>
              <a:gd name="T38" fmla="*/ 805 w 2772"/>
              <a:gd name="T39" fmla="*/ 1153 h 2202"/>
              <a:gd name="T40" fmla="*/ 998 w 2772"/>
              <a:gd name="T41" fmla="*/ 1345 h 2202"/>
              <a:gd name="T42" fmla="*/ 1337 w 2772"/>
              <a:gd name="T43" fmla="*/ 1005 h 2202"/>
              <a:gd name="T44" fmla="*/ 1674 w 2772"/>
              <a:gd name="T45" fmla="*/ 667 h 2202"/>
              <a:gd name="T46" fmla="*/ 2008 w 2772"/>
              <a:gd name="T47" fmla="*/ 332 h 2202"/>
              <a:gd name="T48" fmla="*/ 2339 w 2772"/>
              <a:gd name="T49" fmla="*/ 0 h 2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72" h="2202">
                <a:moveTo>
                  <a:pt x="2339" y="0"/>
                </a:moveTo>
                <a:lnTo>
                  <a:pt x="2452" y="113"/>
                </a:lnTo>
                <a:lnTo>
                  <a:pt x="2562" y="223"/>
                </a:lnTo>
                <a:lnTo>
                  <a:pt x="2669" y="330"/>
                </a:lnTo>
                <a:lnTo>
                  <a:pt x="2772" y="433"/>
                </a:lnTo>
                <a:lnTo>
                  <a:pt x="2421" y="784"/>
                </a:lnTo>
                <a:lnTo>
                  <a:pt x="2068" y="1138"/>
                </a:lnTo>
                <a:lnTo>
                  <a:pt x="1713" y="1493"/>
                </a:lnTo>
                <a:lnTo>
                  <a:pt x="1358" y="1848"/>
                </a:lnTo>
                <a:lnTo>
                  <a:pt x="1003" y="2202"/>
                </a:lnTo>
                <a:lnTo>
                  <a:pt x="755" y="1952"/>
                </a:lnTo>
                <a:lnTo>
                  <a:pt x="504" y="1702"/>
                </a:lnTo>
                <a:lnTo>
                  <a:pt x="253" y="1449"/>
                </a:lnTo>
                <a:lnTo>
                  <a:pt x="0" y="1195"/>
                </a:lnTo>
                <a:lnTo>
                  <a:pt x="101" y="1094"/>
                </a:lnTo>
                <a:lnTo>
                  <a:pt x="206" y="989"/>
                </a:lnTo>
                <a:lnTo>
                  <a:pt x="312" y="882"/>
                </a:lnTo>
                <a:lnTo>
                  <a:pt x="422" y="773"/>
                </a:lnTo>
                <a:lnTo>
                  <a:pt x="613" y="962"/>
                </a:lnTo>
                <a:lnTo>
                  <a:pt x="805" y="1153"/>
                </a:lnTo>
                <a:lnTo>
                  <a:pt x="998" y="1345"/>
                </a:lnTo>
                <a:lnTo>
                  <a:pt x="1337" y="1005"/>
                </a:lnTo>
                <a:lnTo>
                  <a:pt x="1674" y="667"/>
                </a:lnTo>
                <a:lnTo>
                  <a:pt x="2008" y="332"/>
                </a:lnTo>
                <a:lnTo>
                  <a:pt x="233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Rectangle 62"/>
          <p:cNvSpPr/>
          <p:nvPr/>
        </p:nvSpPr>
        <p:spPr bwMode="auto">
          <a:xfrm>
            <a:off x="398019" y="1966172"/>
            <a:ext cx="470470" cy="46411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64" name="Freeform 23"/>
          <p:cNvSpPr>
            <a:spLocks/>
          </p:cNvSpPr>
          <p:nvPr/>
        </p:nvSpPr>
        <p:spPr bwMode="auto">
          <a:xfrm>
            <a:off x="491872" y="2091287"/>
            <a:ext cx="301792" cy="239517"/>
          </a:xfrm>
          <a:custGeom>
            <a:avLst/>
            <a:gdLst>
              <a:gd name="T0" fmla="*/ 2339 w 2772"/>
              <a:gd name="T1" fmla="*/ 0 h 2202"/>
              <a:gd name="T2" fmla="*/ 2452 w 2772"/>
              <a:gd name="T3" fmla="*/ 113 h 2202"/>
              <a:gd name="T4" fmla="*/ 2562 w 2772"/>
              <a:gd name="T5" fmla="*/ 223 h 2202"/>
              <a:gd name="T6" fmla="*/ 2669 w 2772"/>
              <a:gd name="T7" fmla="*/ 330 h 2202"/>
              <a:gd name="T8" fmla="*/ 2772 w 2772"/>
              <a:gd name="T9" fmla="*/ 433 h 2202"/>
              <a:gd name="T10" fmla="*/ 2421 w 2772"/>
              <a:gd name="T11" fmla="*/ 784 h 2202"/>
              <a:gd name="T12" fmla="*/ 2068 w 2772"/>
              <a:gd name="T13" fmla="*/ 1138 h 2202"/>
              <a:gd name="T14" fmla="*/ 1713 w 2772"/>
              <a:gd name="T15" fmla="*/ 1493 h 2202"/>
              <a:gd name="T16" fmla="*/ 1358 w 2772"/>
              <a:gd name="T17" fmla="*/ 1848 h 2202"/>
              <a:gd name="T18" fmla="*/ 1003 w 2772"/>
              <a:gd name="T19" fmla="*/ 2202 h 2202"/>
              <a:gd name="T20" fmla="*/ 755 w 2772"/>
              <a:gd name="T21" fmla="*/ 1952 h 2202"/>
              <a:gd name="T22" fmla="*/ 504 w 2772"/>
              <a:gd name="T23" fmla="*/ 1702 h 2202"/>
              <a:gd name="T24" fmla="*/ 253 w 2772"/>
              <a:gd name="T25" fmla="*/ 1449 h 2202"/>
              <a:gd name="T26" fmla="*/ 0 w 2772"/>
              <a:gd name="T27" fmla="*/ 1195 h 2202"/>
              <a:gd name="T28" fmla="*/ 101 w 2772"/>
              <a:gd name="T29" fmla="*/ 1094 h 2202"/>
              <a:gd name="T30" fmla="*/ 206 w 2772"/>
              <a:gd name="T31" fmla="*/ 989 h 2202"/>
              <a:gd name="T32" fmla="*/ 312 w 2772"/>
              <a:gd name="T33" fmla="*/ 882 h 2202"/>
              <a:gd name="T34" fmla="*/ 422 w 2772"/>
              <a:gd name="T35" fmla="*/ 773 h 2202"/>
              <a:gd name="T36" fmla="*/ 613 w 2772"/>
              <a:gd name="T37" fmla="*/ 962 h 2202"/>
              <a:gd name="T38" fmla="*/ 805 w 2772"/>
              <a:gd name="T39" fmla="*/ 1153 h 2202"/>
              <a:gd name="T40" fmla="*/ 998 w 2772"/>
              <a:gd name="T41" fmla="*/ 1345 h 2202"/>
              <a:gd name="T42" fmla="*/ 1337 w 2772"/>
              <a:gd name="T43" fmla="*/ 1005 h 2202"/>
              <a:gd name="T44" fmla="*/ 1674 w 2772"/>
              <a:gd name="T45" fmla="*/ 667 h 2202"/>
              <a:gd name="T46" fmla="*/ 2008 w 2772"/>
              <a:gd name="T47" fmla="*/ 332 h 2202"/>
              <a:gd name="T48" fmla="*/ 2339 w 2772"/>
              <a:gd name="T49" fmla="*/ 0 h 2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72" h="2202">
                <a:moveTo>
                  <a:pt x="2339" y="0"/>
                </a:moveTo>
                <a:lnTo>
                  <a:pt x="2452" y="113"/>
                </a:lnTo>
                <a:lnTo>
                  <a:pt x="2562" y="223"/>
                </a:lnTo>
                <a:lnTo>
                  <a:pt x="2669" y="330"/>
                </a:lnTo>
                <a:lnTo>
                  <a:pt x="2772" y="433"/>
                </a:lnTo>
                <a:lnTo>
                  <a:pt x="2421" y="784"/>
                </a:lnTo>
                <a:lnTo>
                  <a:pt x="2068" y="1138"/>
                </a:lnTo>
                <a:lnTo>
                  <a:pt x="1713" y="1493"/>
                </a:lnTo>
                <a:lnTo>
                  <a:pt x="1358" y="1848"/>
                </a:lnTo>
                <a:lnTo>
                  <a:pt x="1003" y="2202"/>
                </a:lnTo>
                <a:lnTo>
                  <a:pt x="755" y="1952"/>
                </a:lnTo>
                <a:lnTo>
                  <a:pt x="504" y="1702"/>
                </a:lnTo>
                <a:lnTo>
                  <a:pt x="253" y="1449"/>
                </a:lnTo>
                <a:lnTo>
                  <a:pt x="0" y="1195"/>
                </a:lnTo>
                <a:lnTo>
                  <a:pt x="101" y="1094"/>
                </a:lnTo>
                <a:lnTo>
                  <a:pt x="206" y="989"/>
                </a:lnTo>
                <a:lnTo>
                  <a:pt x="312" y="882"/>
                </a:lnTo>
                <a:lnTo>
                  <a:pt x="422" y="773"/>
                </a:lnTo>
                <a:lnTo>
                  <a:pt x="613" y="962"/>
                </a:lnTo>
                <a:lnTo>
                  <a:pt x="805" y="1153"/>
                </a:lnTo>
                <a:lnTo>
                  <a:pt x="998" y="1345"/>
                </a:lnTo>
                <a:lnTo>
                  <a:pt x="1337" y="1005"/>
                </a:lnTo>
                <a:lnTo>
                  <a:pt x="1674" y="667"/>
                </a:lnTo>
                <a:lnTo>
                  <a:pt x="2008" y="332"/>
                </a:lnTo>
                <a:lnTo>
                  <a:pt x="233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Rectangle 64"/>
          <p:cNvSpPr/>
          <p:nvPr/>
        </p:nvSpPr>
        <p:spPr bwMode="auto">
          <a:xfrm>
            <a:off x="412358" y="2929011"/>
            <a:ext cx="470470" cy="46411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66" name="Freeform 23"/>
          <p:cNvSpPr>
            <a:spLocks/>
          </p:cNvSpPr>
          <p:nvPr/>
        </p:nvSpPr>
        <p:spPr bwMode="auto">
          <a:xfrm>
            <a:off x="566697" y="4562785"/>
            <a:ext cx="301792" cy="239517"/>
          </a:xfrm>
          <a:custGeom>
            <a:avLst/>
            <a:gdLst>
              <a:gd name="T0" fmla="*/ 2339 w 2772"/>
              <a:gd name="T1" fmla="*/ 0 h 2202"/>
              <a:gd name="T2" fmla="*/ 2452 w 2772"/>
              <a:gd name="T3" fmla="*/ 113 h 2202"/>
              <a:gd name="T4" fmla="*/ 2562 w 2772"/>
              <a:gd name="T5" fmla="*/ 223 h 2202"/>
              <a:gd name="T6" fmla="*/ 2669 w 2772"/>
              <a:gd name="T7" fmla="*/ 330 h 2202"/>
              <a:gd name="T8" fmla="*/ 2772 w 2772"/>
              <a:gd name="T9" fmla="*/ 433 h 2202"/>
              <a:gd name="T10" fmla="*/ 2421 w 2772"/>
              <a:gd name="T11" fmla="*/ 784 h 2202"/>
              <a:gd name="T12" fmla="*/ 2068 w 2772"/>
              <a:gd name="T13" fmla="*/ 1138 h 2202"/>
              <a:gd name="T14" fmla="*/ 1713 w 2772"/>
              <a:gd name="T15" fmla="*/ 1493 h 2202"/>
              <a:gd name="T16" fmla="*/ 1358 w 2772"/>
              <a:gd name="T17" fmla="*/ 1848 h 2202"/>
              <a:gd name="T18" fmla="*/ 1003 w 2772"/>
              <a:gd name="T19" fmla="*/ 2202 h 2202"/>
              <a:gd name="T20" fmla="*/ 755 w 2772"/>
              <a:gd name="T21" fmla="*/ 1952 h 2202"/>
              <a:gd name="T22" fmla="*/ 504 w 2772"/>
              <a:gd name="T23" fmla="*/ 1702 h 2202"/>
              <a:gd name="T24" fmla="*/ 253 w 2772"/>
              <a:gd name="T25" fmla="*/ 1449 h 2202"/>
              <a:gd name="T26" fmla="*/ 0 w 2772"/>
              <a:gd name="T27" fmla="*/ 1195 h 2202"/>
              <a:gd name="T28" fmla="*/ 101 w 2772"/>
              <a:gd name="T29" fmla="*/ 1094 h 2202"/>
              <a:gd name="T30" fmla="*/ 206 w 2772"/>
              <a:gd name="T31" fmla="*/ 989 h 2202"/>
              <a:gd name="T32" fmla="*/ 312 w 2772"/>
              <a:gd name="T33" fmla="*/ 882 h 2202"/>
              <a:gd name="T34" fmla="*/ 422 w 2772"/>
              <a:gd name="T35" fmla="*/ 773 h 2202"/>
              <a:gd name="T36" fmla="*/ 613 w 2772"/>
              <a:gd name="T37" fmla="*/ 962 h 2202"/>
              <a:gd name="T38" fmla="*/ 805 w 2772"/>
              <a:gd name="T39" fmla="*/ 1153 h 2202"/>
              <a:gd name="T40" fmla="*/ 998 w 2772"/>
              <a:gd name="T41" fmla="*/ 1345 h 2202"/>
              <a:gd name="T42" fmla="*/ 1337 w 2772"/>
              <a:gd name="T43" fmla="*/ 1005 h 2202"/>
              <a:gd name="T44" fmla="*/ 1674 w 2772"/>
              <a:gd name="T45" fmla="*/ 667 h 2202"/>
              <a:gd name="T46" fmla="*/ 2008 w 2772"/>
              <a:gd name="T47" fmla="*/ 332 h 2202"/>
              <a:gd name="T48" fmla="*/ 2339 w 2772"/>
              <a:gd name="T49" fmla="*/ 0 h 2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72" h="2202">
                <a:moveTo>
                  <a:pt x="2339" y="0"/>
                </a:moveTo>
                <a:lnTo>
                  <a:pt x="2452" y="113"/>
                </a:lnTo>
                <a:lnTo>
                  <a:pt x="2562" y="223"/>
                </a:lnTo>
                <a:lnTo>
                  <a:pt x="2669" y="330"/>
                </a:lnTo>
                <a:lnTo>
                  <a:pt x="2772" y="433"/>
                </a:lnTo>
                <a:lnTo>
                  <a:pt x="2421" y="784"/>
                </a:lnTo>
                <a:lnTo>
                  <a:pt x="2068" y="1138"/>
                </a:lnTo>
                <a:lnTo>
                  <a:pt x="1713" y="1493"/>
                </a:lnTo>
                <a:lnTo>
                  <a:pt x="1358" y="1848"/>
                </a:lnTo>
                <a:lnTo>
                  <a:pt x="1003" y="2202"/>
                </a:lnTo>
                <a:lnTo>
                  <a:pt x="755" y="1952"/>
                </a:lnTo>
                <a:lnTo>
                  <a:pt x="504" y="1702"/>
                </a:lnTo>
                <a:lnTo>
                  <a:pt x="253" y="1449"/>
                </a:lnTo>
                <a:lnTo>
                  <a:pt x="0" y="1195"/>
                </a:lnTo>
                <a:lnTo>
                  <a:pt x="101" y="1094"/>
                </a:lnTo>
                <a:lnTo>
                  <a:pt x="206" y="989"/>
                </a:lnTo>
                <a:lnTo>
                  <a:pt x="312" y="882"/>
                </a:lnTo>
                <a:lnTo>
                  <a:pt x="422" y="773"/>
                </a:lnTo>
                <a:lnTo>
                  <a:pt x="613" y="962"/>
                </a:lnTo>
                <a:lnTo>
                  <a:pt x="805" y="1153"/>
                </a:lnTo>
                <a:lnTo>
                  <a:pt x="998" y="1345"/>
                </a:lnTo>
                <a:lnTo>
                  <a:pt x="1337" y="1005"/>
                </a:lnTo>
                <a:lnTo>
                  <a:pt x="1674" y="667"/>
                </a:lnTo>
                <a:lnTo>
                  <a:pt x="2008" y="332"/>
                </a:lnTo>
                <a:lnTo>
                  <a:pt x="233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Rectangle 66"/>
          <p:cNvSpPr/>
          <p:nvPr/>
        </p:nvSpPr>
        <p:spPr>
          <a:xfrm>
            <a:off x="1338990" y="6183004"/>
            <a:ext cx="5289998" cy="8745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81272" tIns="0" rIns="81272" bIns="40636" rtlCol="0" anchor="t">
            <a:spAutoFit/>
          </a:bodyPr>
          <a:lstStyle/>
          <a:p>
            <a:pPr marL="133350" indent="-133350">
              <a:spcAft>
                <a:spcPts val="100"/>
              </a:spcAft>
              <a:buClr>
                <a:schemeClr val="bg1">
                  <a:lumMod val="65000"/>
                </a:schemeClr>
              </a:buClr>
              <a:buFont typeface="Arial" panose="020B0604020202020204" pitchFamily="34" charset="0"/>
              <a:buChar char="•"/>
            </a:pPr>
            <a:r>
              <a:rPr lang="en-US" sz="1050" dirty="0">
                <a:solidFill>
                  <a:schemeClr val="tx1"/>
                </a:solidFill>
              </a:rPr>
              <a:t>Full, commercial-grade apps like DocuSign*, QuickBooks Online* and Office* means you don’t have to compromise.</a:t>
            </a:r>
          </a:p>
          <a:p>
            <a:pPr marL="133350" indent="-133350">
              <a:spcAft>
                <a:spcPts val="100"/>
              </a:spcAft>
              <a:buClr>
                <a:schemeClr val="bg1">
                  <a:lumMod val="65000"/>
                </a:schemeClr>
              </a:buClr>
              <a:buFont typeface="Arial" panose="020B0604020202020204" pitchFamily="34" charset="0"/>
              <a:buChar char="•"/>
            </a:pPr>
            <a:r>
              <a:rPr lang="en-US" sz="1050" dirty="0">
                <a:solidFill>
                  <a:schemeClr val="tx1"/>
                </a:solidFill>
              </a:rPr>
              <a:t>Compatible with most printers and other devices, both older and newer technologies so your business has the flexibility to keep what’s already working.</a:t>
            </a:r>
          </a:p>
          <a:p>
            <a:pPr marL="133350" indent="-133350">
              <a:spcAft>
                <a:spcPts val="100"/>
              </a:spcAft>
              <a:buClr>
                <a:schemeClr val="bg1">
                  <a:lumMod val="65000"/>
                </a:schemeClr>
              </a:buClr>
              <a:buFont typeface="Arial" panose="020B0604020202020204" pitchFamily="34" charset="0"/>
              <a:buChar char="•"/>
            </a:pPr>
            <a:r>
              <a:rPr lang="en-US" sz="1050" dirty="0">
                <a:solidFill>
                  <a:schemeClr val="tx1"/>
                </a:solidFill>
              </a:rPr>
              <a:t>Familiar Windows interface allows you to feel like an expert from the start.</a:t>
            </a:r>
          </a:p>
        </p:txBody>
      </p:sp>
      <p:sp>
        <p:nvSpPr>
          <p:cNvPr id="68" name="Rectangle 67"/>
          <p:cNvSpPr/>
          <p:nvPr/>
        </p:nvSpPr>
        <p:spPr>
          <a:xfrm>
            <a:off x="1338988" y="7485166"/>
            <a:ext cx="6293846" cy="10361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81272" tIns="0" rIns="81272" bIns="40636" rtlCol="0" anchor="t">
            <a:spAutoFit/>
          </a:bodyPr>
          <a:lstStyle/>
          <a:p>
            <a:pPr marL="133350" indent="-133350">
              <a:spcAft>
                <a:spcPts val="100"/>
              </a:spcAft>
              <a:buClr>
                <a:schemeClr val="bg1">
                  <a:lumMod val="65000"/>
                </a:schemeClr>
              </a:buClr>
              <a:buFont typeface="Arial" panose="020B0604020202020204" pitchFamily="34" charset="0"/>
              <a:buChar char="•"/>
            </a:pPr>
            <a:r>
              <a:rPr lang="en-US" sz="1050" dirty="0">
                <a:solidFill>
                  <a:schemeClr val="tx1"/>
                </a:solidFill>
              </a:rPr>
              <a:t>The most up-to-date protection against modern threats– including anti-virus, firewall, and </a:t>
            </a:r>
            <a:br>
              <a:rPr lang="en-US" sz="1050" dirty="0">
                <a:solidFill>
                  <a:schemeClr val="tx1"/>
                </a:solidFill>
              </a:rPr>
            </a:br>
            <a:r>
              <a:rPr lang="en-US" sz="1050" dirty="0">
                <a:solidFill>
                  <a:schemeClr val="tx1"/>
                </a:solidFill>
              </a:rPr>
              <a:t>phishing filters—to help keep your data and identity safe.</a:t>
            </a:r>
          </a:p>
          <a:p>
            <a:pPr marL="133350" indent="-133350">
              <a:spcAft>
                <a:spcPts val="100"/>
              </a:spcAft>
              <a:buClr>
                <a:schemeClr val="bg1">
                  <a:lumMod val="65000"/>
                </a:schemeClr>
              </a:buClr>
              <a:buFont typeface="Arial" panose="020B0604020202020204" pitchFamily="34" charset="0"/>
              <a:buChar char="•"/>
            </a:pPr>
            <a:r>
              <a:rPr lang="en-US" sz="1050" dirty="0">
                <a:solidFill>
                  <a:schemeClr val="tx1"/>
                </a:solidFill>
              </a:rPr>
              <a:t>Advanced features like BitLocker and Windows Information Protection keep your device </a:t>
            </a:r>
            <a:br>
              <a:rPr lang="en-US" sz="1050" dirty="0">
                <a:solidFill>
                  <a:schemeClr val="tx1"/>
                </a:solidFill>
              </a:rPr>
            </a:br>
            <a:r>
              <a:rPr lang="en-US" sz="1050" dirty="0">
                <a:solidFill>
                  <a:schemeClr val="tx1"/>
                </a:solidFill>
              </a:rPr>
              <a:t>locked-down and your business protected.</a:t>
            </a:r>
          </a:p>
          <a:p>
            <a:pPr marL="133350" indent="-133350">
              <a:spcAft>
                <a:spcPts val="100"/>
              </a:spcAft>
              <a:buClr>
                <a:schemeClr val="bg1">
                  <a:lumMod val="65000"/>
                </a:schemeClr>
              </a:buClr>
              <a:buFont typeface="Arial" panose="020B0604020202020204" pitchFamily="34" charset="0"/>
              <a:buChar char="•"/>
            </a:pPr>
            <a:r>
              <a:rPr lang="en-US" sz="1050" dirty="0">
                <a:solidFill>
                  <a:schemeClr val="tx1"/>
                </a:solidFill>
              </a:rPr>
              <a:t>More secure logins. Windows Hello** enables you to move away from passwords to an enterprise-grade solution that can’t be phished and or remotely accessed by unauthorized users. </a:t>
            </a:r>
          </a:p>
        </p:txBody>
      </p:sp>
      <p:sp>
        <p:nvSpPr>
          <p:cNvPr id="69" name="Rectangle 68"/>
          <p:cNvSpPr/>
          <p:nvPr/>
        </p:nvSpPr>
        <p:spPr>
          <a:xfrm>
            <a:off x="1338989" y="8848697"/>
            <a:ext cx="5958691" cy="713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81272" tIns="0" rIns="81272" bIns="40636" rtlCol="0" anchor="t">
            <a:spAutoFit/>
          </a:bodyPr>
          <a:lstStyle/>
          <a:p>
            <a:pPr marL="133350" indent="-133350">
              <a:spcAft>
                <a:spcPts val="100"/>
              </a:spcAft>
              <a:buClr>
                <a:schemeClr val="bg1">
                  <a:lumMod val="65000"/>
                </a:schemeClr>
              </a:buClr>
              <a:buFont typeface="Arial" panose="020B0604020202020204" pitchFamily="34" charset="0"/>
              <a:buChar char="•"/>
            </a:pPr>
            <a:r>
              <a:rPr lang="en-US" sz="1050" dirty="0">
                <a:solidFill>
                  <a:schemeClr val="tx1"/>
                </a:solidFill>
              </a:rPr>
              <a:t>Keep what’s working—including the infrastructure and technology you already have.</a:t>
            </a:r>
          </a:p>
          <a:p>
            <a:pPr marL="133350" indent="-133350">
              <a:spcAft>
                <a:spcPts val="100"/>
              </a:spcAft>
              <a:buClr>
                <a:schemeClr val="bg1">
                  <a:lumMod val="65000"/>
                </a:schemeClr>
              </a:buClr>
              <a:buFont typeface="Arial" panose="020B0604020202020204" pitchFamily="34" charset="0"/>
              <a:buChar char="•"/>
            </a:pPr>
            <a:r>
              <a:rPr lang="en-US" sz="1050" dirty="0">
                <a:solidFill>
                  <a:schemeClr val="tx1"/>
                </a:solidFill>
              </a:rPr>
              <a:t>Have it your way. Get your choice of apps and data on your device or in the cloud—or even a combination of the two. It’s simple, seamless and made for how you want to run your business.</a:t>
            </a:r>
          </a:p>
          <a:p>
            <a:pPr marL="133350" indent="-133350">
              <a:spcAft>
                <a:spcPts val="100"/>
              </a:spcAft>
              <a:buClr>
                <a:schemeClr val="bg1">
                  <a:lumMod val="65000"/>
                </a:schemeClr>
              </a:buClr>
              <a:buFont typeface="Arial" panose="020B0604020202020204" pitchFamily="34" charset="0"/>
              <a:buChar char="•"/>
            </a:pPr>
            <a:r>
              <a:rPr lang="en-US" sz="1050" dirty="0">
                <a:solidFill>
                  <a:schemeClr val="tx1"/>
                </a:solidFill>
              </a:rPr>
              <a:t>Effectively works with Microsoft and all third-party mobile device management (MDM) solutions.</a:t>
            </a:r>
          </a:p>
        </p:txBody>
      </p:sp>
      <p:sp>
        <p:nvSpPr>
          <p:cNvPr id="72" name="Rectangle 71"/>
          <p:cNvSpPr/>
          <p:nvPr/>
        </p:nvSpPr>
        <p:spPr>
          <a:xfrm>
            <a:off x="354013" y="8530871"/>
            <a:ext cx="6505908" cy="307777"/>
          </a:xfrm>
          <a:prstGeom prst="rect">
            <a:avLst/>
          </a:prstGeom>
        </p:spPr>
        <p:txBody>
          <a:bodyPr wrap="square" lIns="0">
            <a:spAutoFit/>
          </a:bodyPr>
          <a:lstStyle/>
          <a:p>
            <a:pPr lvl="0">
              <a:spcAft>
                <a:spcPts val="300"/>
              </a:spcAft>
            </a:pPr>
            <a:r>
              <a:rPr lang="en-US" sz="1400" dirty="0">
                <a:solidFill>
                  <a:srgbClr val="646464">
                    <a:lumMod val="75000"/>
                  </a:srgbClr>
                </a:solidFill>
                <a:latin typeface="Segoe UI Semibold" panose="020B0702040204020203" pitchFamily="34" charset="0"/>
                <a:cs typeface="Segoe UI Semibold" panose="020B0702040204020203" pitchFamily="34" charset="0"/>
              </a:rPr>
              <a:t>Integrates with your existing IT, on-premises or in the cloud. </a:t>
            </a:r>
          </a:p>
        </p:txBody>
      </p:sp>
      <p:sp>
        <p:nvSpPr>
          <p:cNvPr id="73" name="Rectangle 72"/>
          <p:cNvSpPr/>
          <p:nvPr/>
        </p:nvSpPr>
        <p:spPr>
          <a:xfrm>
            <a:off x="354013" y="7158644"/>
            <a:ext cx="6936179" cy="307777"/>
          </a:xfrm>
          <a:prstGeom prst="rect">
            <a:avLst/>
          </a:prstGeom>
        </p:spPr>
        <p:txBody>
          <a:bodyPr wrap="square" lIns="0">
            <a:spAutoFit/>
          </a:bodyPr>
          <a:lstStyle/>
          <a:p>
            <a:pPr lvl="0">
              <a:spcAft>
                <a:spcPts val="300"/>
              </a:spcAft>
            </a:pPr>
            <a:r>
              <a:rPr lang="en-US" sz="1400" dirty="0">
                <a:solidFill>
                  <a:srgbClr val="646464">
                    <a:lumMod val="75000"/>
                  </a:srgbClr>
                </a:solidFill>
                <a:latin typeface="Segoe UI Semibold" panose="020B0702040204020203" pitchFamily="34" charset="0"/>
                <a:cs typeface="Segoe UI Semibold" panose="020B0702040204020203" pitchFamily="34" charset="0"/>
              </a:rPr>
              <a:t>Provides comprehensive protection from current and future security threats</a:t>
            </a:r>
          </a:p>
        </p:txBody>
      </p:sp>
      <p:sp>
        <p:nvSpPr>
          <p:cNvPr id="74" name="Rectangle 73"/>
          <p:cNvSpPr/>
          <p:nvPr/>
        </p:nvSpPr>
        <p:spPr>
          <a:xfrm>
            <a:off x="354013" y="5874612"/>
            <a:ext cx="4198901" cy="307777"/>
          </a:xfrm>
          <a:prstGeom prst="rect">
            <a:avLst/>
          </a:prstGeom>
        </p:spPr>
        <p:txBody>
          <a:bodyPr wrap="square" lIns="0">
            <a:spAutoFit/>
          </a:bodyPr>
          <a:lstStyle/>
          <a:p>
            <a:pPr lvl="0">
              <a:spcAft>
                <a:spcPts val="300"/>
              </a:spcAft>
            </a:pPr>
            <a:r>
              <a:rPr lang="en-US" sz="1400" dirty="0">
                <a:solidFill>
                  <a:srgbClr val="646464">
                    <a:lumMod val="75000"/>
                  </a:srgbClr>
                </a:solidFill>
                <a:latin typeface="Segoe UI Semibold" panose="020B0702040204020203" pitchFamily="34" charset="0"/>
                <a:cs typeface="Segoe UI Semibold" panose="020B0702040204020203" pitchFamily="34" charset="0"/>
              </a:rPr>
              <a:t>Runs the things you need to run your business</a:t>
            </a:r>
          </a:p>
        </p:txBody>
      </p:sp>
      <p:sp>
        <p:nvSpPr>
          <p:cNvPr id="75" name="Rectangle 74"/>
          <p:cNvSpPr/>
          <p:nvPr/>
        </p:nvSpPr>
        <p:spPr bwMode="auto">
          <a:xfrm>
            <a:off x="351545" y="7497397"/>
            <a:ext cx="862182" cy="811466"/>
          </a:xfrm>
          <a:prstGeom prst="rect">
            <a:avLst/>
          </a:prstGeom>
          <a:solidFill>
            <a:srgbClr val="EAEAE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6" name="Freeform 7"/>
          <p:cNvSpPr>
            <a:spLocks noEditPoints="1"/>
          </p:cNvSpPr>
          <p:nvPr/>
        </p:nvSpPr>
        <p:spPr bwMode="auto">
          <a:xfrm>
            <a:off x="565454" y="7671690"/>
            <a:ext cx="455185" cy="485131"/>
          </a:xfrm>
          <a:custGeom>
            <a:avLst/>
            <a:gdLst>
              <a:gd name="T0" fmla="*/ 128 w 304"/>
              <a:gd name="T1" fmla="*/ 23 h 324"/>
              <a:gd name="T2" fmla="*/ 106 w 304"/>
              <a:gd name="T3" fmla="*/ 33 h 324"/>
              <a:gd name="T4" fmla="*/ 64 w 304"/>
              <a:gd name="T5" fmla="*/ 53 h 324"/>
              <a:gd name="T6" fmla="*/ 20 w 304"/>
              <a:gd name="T7" fmla="*/ 60 h 324"/>
              <a:gd name="T8" fmla="*/ 21 w 304"/>
              <a:gd name="T9" fmla="*/ 141 h 324"/>
              <a:gd name="T10" fmla="*/ 40 w 304"/>
              <a:gd name="T11" fmla="*/ 196 h 324"/>
              <a:gd name="T12" fmla="*/ 89 w 304"/>
              <a:gd name="T13" fmla="*/ 255 h 324"/>
              <a:gd name="T14" fmla="*/ 151 w 304"/>
              <a:gd name="T15" fmla="*/ 299 h 324"/>
              <a:gd name="T16" fmla="*/ 214 w 304"/>
              <a:gd name="T17" fmla="*/ 255 h 324"/>
              <a:gd name="T18" fmla="*/ 263 w 304"/>
              <a:gd name="T19" fmla="*/ 196 h 324"/>
              <a:gd name="T20" fmla="*/ 282 w 304"/>
              <a:gd name="T21" fmla="*/ 141 h 324"/>
              <a:gd name="T22" fmla="*/ 283 w 304"/>
              <a:gd name="T23" fmla="*/ 60 h 324"/>
              <a:gd name="T24" fmla="*/ 237 w 304"/>
              <a:gd name="T25" fmla="*/ 53 h 324"/>
              <a:gd name="T26" fmla="*/ 196 w 304"/>
              <a:gd name="T27" fmla="*/ 33 h 324"/>
              <a:gd name="T28" fmla="*/ 175 w 304"/>
              <a:gd name="T29" fmla="*/ 23 h 324"/>
              <a:gd name="T30" fmla="*/ 151 w 304"/>
              <a:gd name="T31" fmla="*/ 0 h 324"/>
              <a:gd name="T32" fmla="*/ 167 w 304"/>
              <a:gd name="T33" fmla="*/ 1 h 324"/>
              <a:gd name="T34" fmla="*/ 181 w 304"/>
              <a:gd name="T35" fmla="*/ 4 h 324"/>
              <a:gd name="T36" fmla="*/ 207 w 304"/>
              <a:gd name="T37" fmla="*/ 17 h 324"/>
              <a:gd name="T38" fmla="*/ 230 w 304"/>
              <a:gd name="T39" fmla="*/ 29 h 324"/>
              <a:gd name="T40" fmla="*/ 278 w 304"/>
              <a:gd name="T41" fmla="*/ 40 h 324"/>
              <a:gd name="T42" fmla="*/ 304 w 304"/>
              <a:gd name="T43" fmla="*/ 121 h 324"/>
              <a:gd name="T44" fmla="*/ 298 w 304"/>
              <a:gd name="T45" fmla="*/ 165 h 324"/>
              <a:gd name="T46" fmla="*/ 282 w 304"/>
              <a:gd name="T47" fmla="*/ 204 h 324"/>
              <a:gd name="T48" fmla="*/ 257 w 304"/>
              <a:gd name="T49" fmla="*/ 240 h 324"/>
              <a:gd name="T50" fmla="*/ 193 w 304"/>
              <a:gd name="T51" fmla="*/ 298 h 324"/>
              <a:gd name="T52" fmla="*/ 151 w 304"/>
              <a:gd name="T53" fmla="*/ 324 h 324"/>
              <a:gd name="T54" fmla="*/ 111 w 304"/>
              <a:gd name="T55" fmla="*/ 298 h 324"/>
              <a:gd name="T56" fmla="*/ 46 w 304"/>
              <a:gd name="T57" fmla="*/ 240 h 324"/>
              <a:gd name="T58" fmla="*/ 21 w 304"/>
              <a:gd name="T59" fmla="*/ 204 h 324"/>
              <a:gd name="T60" fmla="*/ 5 w 304"/>
              <a:gd name="T61" fmla="*/ 165 h 324"/>
              <a:gd name="T62" fmla="*/ 0 w 304"/>
              <a:gd name="T63" fmla="*/ 121 h 324"/>
              <a:gd name="T64" fmla="*/ 24 w 304"/>
              <a:gd name="T65" fmla="*/ 40 h 324"/>
              <a:gd name="T66" fmla="*/ 72 w 304"/>
              <a:gd name="T67" fmla="*/ 29 h 324"/>
              <a:gd name="T68" fmla="*/ 95 w 304"/>
              <a:gd name="T69" fmla="*/ 17 h 324"/>
              <a:gd name="T70" fmla="*/ 136 w 304"/>
              <a:gd name="T71" fmla="*/ 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324">
                <a:moveTo>
                  <a:pt x="151" y="20"/>
                </a:moveTo>
                <a:lnTo>
                  <a:pt x="128" y="23"/>
                </a:lnTo>
                <a:lnTo>
                  <a:pt x="118" y="27"/>
                </a:lnTo>
                <a:lnTo>
                  <a:pt x="106" y="33"/>
                </a:lnTo>
                <a:lnTo>
                  <a:pt x="86" y="44"/>
                </a:lnTo>
                <a:lnTo>
                  <a:pt x="64" y="53"/>
                </a:lnTo>
                <a:lnTo>
                  <a:pt x="43" y="57"/>
                </a:lnTo>
                <a:lnTo>
                  <a:pt x="20" y="60"/>
                </a:lnTo>
                <a:lnTo>
                  <a:pt x="20" y="121"/>
                </a:lnTo>
                <a:lnTo>
                  <a:pt x="21" y="141"/>
                </a:lnTo>
                <a:lnTo>
                  <a:pt x="26" y="160"/>
                </a:lnTo>
                <a:lnTo>
                  <a:pt x="40" y="196"/>
                </a:lnTo>
                <a:lnTo>
                  <a:pt x="62" y="227"/>
                </a:lnTo>
                <a:lnTo>
                  <a:pt x="89" y="255"/>
                </a:lnTo>
                <a:lnTo>
                  <a:pt x="119" y="279"/>
                </a:lnTo>
                <a:lnTo>
                  <a:pt x="151" y="299"/>
                </a:lnTo>
                <a:lnTo>
                  <a:pt x="184" y="279"/>
                </a:lnTo>
                <a:lnTo>
                  <a:pt x="214" y="255"/>
                </a:lnTo>
                <a:lnTo>
                  <a:pt x="242" y="227"/>
                </a:lnTo>
                <a:lnTo>
                  <a:pt x="263" y="196"/>
                </a:lnTo>
                <a:lnTo>
                  <a:pt x="278" y="160"/>
                </a:lnTo>
                <a:lnTo>
                  <a:pt x="282" y="141"/>
                </a:lnTo>
                <a:lnTo>
                  <a:pt x="283" y="121"/>
                </a:lnTo>
                <a:lnTo>
                  <a:pt x="283" y="60"/>
                </a:lnTo>
                <a:lnTo>
                  <a:pt x="260" y="57"/>
                </a:lnTo>
                <a:lnTo>
                  <a:pt x="237" y="53"/>
                </a:lnTo>
                <a:lnTo>
                  <a:pt x="217" y="44"/>
                </a:lnTo>
                <a:lnTo>
                  <a:pt x="196" y="33"/>
                </a:lnTo>
                <a:lnTo>
                  <a:pt x="185" y="27"/>
                </a:lnTo>
                <a:lnTo>
                  <a:pt x="175" y="23"/>
                </a:lnTo>
                <a:lnTo>
                  <a:pt x="151" y="20"/>
                </a:lnTo>
                <a:close/>
                <a:moveTo>
                  <a:pt x="151" y="0"/>
                </a:moveTo>
                <a:lnTo>
                  <a:pt x="160" y="0"/>
                </a:lnTo>
                <a:lnTo>
                  <a:pt x="167" y="1"/>
                </a:lnTo>
                <a:lnTo>
                  <a:pt x="174" y="3"/>
                </a:lnTo>
                <a:lnTo>
                  <a:pt x="181" y="4"/>
                </a:lnTo>
                <a:lnTo>
                  <a:pt x="194" y="10"/>
                </a:lnTo>
                <a:lnTo>
                  <a:pt x="207" y="17"/>
                </a:lnTo>
                <a:lnTo>
                  <a:pt x="219" y="24"/>
                </a:lnTo>
                <a:lnTo>
                  <a:pt x="230" y="29"/>
                </a:lnTo>
                <a:lnTo>
                  <a:pt x="253" y="36"/>
                </a:lnTo>
                <a:lnTo>
                  <a:pt x="278" y="40"/>
                </a:lnTo>
                <a:lnTo>
                  <a:pt x="304" y="40"/>
                </a:lnTo>
                <a:lnTo>
                  <a:pt x="304" y="121"/>
                </a:lnTo>
                <a:lnTo>
                  <a:pt x="302" y="144"/>
                </a:lnTo>
                <a:lnTo>
                  <a:pt x="298" y="165"/>
                </a:lnTo>
                <a:lnTo>
                  <a:pt x="291" y="186"/>
                </a:lnTo>
                <a:lnTo>
                  <a:pt x="282" y="204"/>
                </a:lnTo>
                <a:lnTo>
                  <a:pt x="270" y="223"/>
                </a:lnTo>
                <a:lnTo>
                  <a:pt x="257" y="240"/>
                </a:lnTo>
                <a:lnTo>
                  <a:pt x="227" y="271"/>
                </a:lnTo>
                <a:lnTo>
                  <a:pt x="193" y="298"/>
                </a:lnTo>
                <a:lnTo>
                  <a:pt x="157" y="321"/>
                </a:lnTo>
                <a:lnTo>
                  <a:pt x="151" y="324"/>
                </a:lnTo>
                <a:lnTo>
                  <a:pt x="147" y="321"/>
                </a:lnTo>
                <a:lnTo>
                  <a:pt x="111" y="298"/>
                </a:lnTo>
                <a:lnTo>
                  <a:pt x="76" y="271"/>
                </a:lnTo>
                <a:lnTo>
                  <a:pt x="46" y="240"/>
                </a:lnTo>
                <a:lnTo>
                  <a:pt x="33" y="223"/>
                </a:lnTo>
                <a:lnTo>
                  <a:pt x="21" y="204"/>
                </a:lnTo>
                <a:lnTo>
                  <a:pt x="13" y="186"/>
                </a:lnTo>
                <a:lnTo>
                  <a:pt x="5" y="165"/>
                </a:lnTo>
                <a:lnTo>
                  <a:pt x="1" y="144"/>
                </a:lnTo>
                <a:lnTo>
                  <a:pt x="0" y="121"/>
                </a:lnTo>
                <a:lnTo>
                  <a:pt x="0" y="40"/>
                </a:lnTo>
                <a:lnTo>
                  <a:pt x="24" y="40"/>
                </a:lnTo>
                <a:lnTo>
                  <a:pt x="49" y="36"/>
                </a:lnTo>
                <a:lnTo>
                  <a:pt x="72" y="29"/>
                </a:lnTo>
                <a:lnTo>
                  <a:pt x="83" y="24"/>
                </a:lnTo>
                <a:lnTo>
                  <a:pt x="95" y="17"/>
                </a:lnTo>
                <a:lnTo>
                  <a:pt x="122" y="4"/>
                </a:lnTo>
                <a:lnTo>
                  <a:pt x="136" y="1"/>
                </a:lnTo>
                <a:lnTo>
                  <a:pt x="151"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Rectangle 76"/>
          <p:cNvSpPr/>
          <p:nvPr/>
        </p:nvSpPr>
        <p:spPr bwMode="auto">
          <a:xfrm>
            <a:off x="351545" y="6196477"/>
            <a:ext cx="862182" cy="811466"/>
          </a:xfrm>
          <a:prstGeom prst="rect">
            <a:avLst/>
          </a:prstGeom>
          <a:solidFill>
            <a:srgbClr val="EAEAE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78" name="Group 77"/>
          <p:cNvGrpSpPr/>
          <p:nvPr/>
        </p:nvGrpSpPr>
        <p:grpSpPr>
          <a:xfrm>
            <a:off x="497488" y="6371048"/>
            <a:ext cx="586861" cy="480295"/>
            <a:chOff x="499319" y="2786535"/>
            <a:chExt cx="787888" cy="644819"/>
          </a:xfrm>
        </p:grpSpPr>
        <p:sp>
          <p:nvSpPr>
            <p:cNvPr id="79" name="Freeform 34"/>
            <p:cNvSpPr>
              <a:spLocks noEditPoints="1"/>
            </p:cNvSpPr>
            <p:nvPr/>
          </p:nvSpPr>
          <p:spPr bwMode="auto">
            <a:xfrm>
              <a:off x="499319" y="2930358"/>
              <a:ext cx="485460" cy="500996"/>
            </a:xfrm>
            <a:custGeom>
              <a:avLst/>
              <a:gdLst>
                <a:gd name="T0" fmla="*/ 365 w 523"/>
                <a:gd name="T1" fmla="*/ 276 h 534"/>
                <a:gd name="T2" fmla="*/ 261 w 523"/>
                <a:gd name="T3" fmla="*/ 381 h 534"/>
                <a:gd name="T4" fmla="*/ 157 w 523"/>
                <a:gd name="T5" fmla="*/ 276 h 534"/>
                <a:gd name="T6" fmla="*/ 261 w 523"/>
                <a:gd name="T7" fmla="*/ 171 h 534"/>
                <a:gd name="T8" fmla="*/ 365 w 523"/>
                <a:gd name="T9" fmla="*/ 276 h 534"/>
                <a:gd name="T10" fmla="*/ 523 w 523"/>
                <a:gd name="T11" fmla="*/ 254 h 534"/>
                <a:gd name="T12" fmla="*/ 501 w 523"/>
                <a:gd name="T13" fmla="*/ 194 h 534"/>
                <a:gd name="T14" fmla="*/ 417 w 523"/>
                <a:gd name="T15" fmla="*/ 173 h 534"/>
                <a:gd name="T16" fmla="*/ 448 w 523"/>
                <a:gd name="T17" fmla="*/ 89 h 534"/>
                <a:gd name="T18" fmla="*/ 394 w 523"/>
                <a:gd name="T19" fmla="*/ 57 h 534"/>
                <a:gd name="T20" fmla="*/ 317 w 523"/>
                <a:gd name="T21" fmla="*/ 96 h 534"/>
                <a:gd name="T22" fmla="*/ 286 w 523"/>
                <a:gd name="T23" fmla="*/ 0 h 534"/>
                <a:gd name="T24" fmla="*/ 224 w 523"/>
                <a:gd name="T25" fmla="*/ 11 h 534"/>
                <a:gd name="T26" fmla="*/ 188 w 523"/>
                <a:gd name="T27" fmla="*/ 104 h 534"/>
                <a:gd name="T28" fmla="*/ 112 w 523"/>
                <a:gd name="T29" fmla="*/ 57 h 534"/>
                <a:gd name="T30" fmla="*/ 71 w 523"/>
                <a:gd name="T31" fmla="*/ 106 h 534"/>
                <a:gd name="T32" fmla="*/ 95 w 523"/>
                <a:gd name="T33" fmla="*/ 191 h 534"/>
                <a:gd name="T34" fmla="*/ 8 w 523"/>
                <a:gd name="T35" fmla="*/ 205 h 534"/>
                <a:gd name="T36" fmla="*/ 7 w 523"/>
                <a:gd name="T37" fmla="*/ 269 h 534"/>
                <a:gd name="T38" fmla="*/ 80 w 523"/>
                <a:gd name="T39" fmla="*/ 320 h 534"/>
                <a:gd name="T40" fmla="*/ 23 w 523"/>
                <a:gd name="T41" fmla="*/ 387 h 534"/>
                <a:gd name="T42" fmla="*/ 62 w 523"/>
                <a:gd name="T43" fmla="*/ 436 h 534"/>
                <a:gd name="T44" fmla="*/ 150 w 523"/>
                <a:gd name="T45" fmla="*/ 427 h 534"/>
                <a:gd name="T46" fmla="*/ 148 w 523"/>
                <a:gd name="T47" fmla="*/ 515 h 534"/>
                <a:gd name="T48" fmla="*/ 211 w 523"/>
                <a:gd name="T49" fmla="*/ 528 h 534"/>
                <a:gd name="T50" fmla="*/ 261 w 523"/>
                <a:gd name="T51" fmla="*/ 465 h 534"/>
                <a:gd name="T52" fmla="*/ 311 w 523"/>
                <a:gd name="T53" fmla="*/ 528 h 534"/>
                <a:gd name="T54" fmla="*/ 374 w 523"/>
                <a:gd name="T55" fmla="*/ 515 h 534"/>
                <a:gd name="T56" fmla="*/ 372 w 523"/>
                <a:gd name="T57" fmla="*/ 427 h 534"/>
                <a:gd name="T58" fmla="*/ 460 w 523"/>
                <a:gd name="T59" fmla="*/ 436 h 534"/>
                <a:gd name="T60" fmla="*/ 500 w 523"/>
                <a:gd name="T61" fmla="*/ 387 h 534"/>
                <a:gd name="T62" fmla="*/ 442 w 523"/>
                <a:gd name="T63" fmla="*/ 320 h 534"/>
                <a:gd name="T64" fmla="*/ 516 w 523"/>
                <a:gd name="T65" fmla="*/ 269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3" h="534">
                  <a:moveTo>
                    <a:pt x="365" y="276"/>
                  </a:moveTo>
                  <a:lnTo>
                    <a:pt x="365" y="276"/>
                  </a:lnTo>
                  <a:cubicBezTo>
                    <a:pt x="365" y="305"/>
                    <a:pt x="353" y="330"/>
                    <a:pt x="335" y="350"/>
                  </a:cubicBezTo>
                  <a:cubicBezTo>
                    <a:pt x="315" y="369"/>
                    <a:pt x="290" y="381"/>
                    <a:pt x="261" y="381"/>
                  </a:cubicBezTo>
                  <a:cubicBezTo>
                    <a:pt x="233" y="381"/>
                    <a:pt x="207" y="369"/>
                    <a:pt x="188" y="350"/>
                  </a:cubicBezTo>
                  <a:cubicBezTo>
                    <a:pt x="170" y="330"/>
                    <a:pt x="157" y="305"/>
                    <a:pt x="157" y="276"/>
                  </a:cubicBezTo>
                  <a:cubicBezTo>
                    <a:pt x="157" y="247"/>
                    <a:pt x="170" y="220"/>
                    <a:pt x="188" y="202"/>
                  </a:cubicBezTo>
                  <a:cubicBezTo>
                    <a:pt x="207" y="182"/>
                    <a:pt x="233" y="171"/>
                    <a:pt x="261" y="171"/>
                  </a:cubicBezTo>
                  <a:cubicBezTo>
                    <a:pt x="290" y="171"/>
                    <a:pt x="315" y="182"/>
                    <a:pt x="335" y="202"/>
                  </a:cubicBezTo>
                  <a:cubicBezTo>
                    <a:pt x="353" y="220"/>
                    <a:pt x="365" y="247"/>
                    <a:pt x="365" y="276"/>
                  </a:cubicBezTo>
                  <a:close/>
                  <a:moveTo>
                    <a:pt x="523" y="254"/>
                  </a:moveTo>
                  <a:lnTo>
                    <a:pt x="523" y="254"/>
                  </a:lnTo>
                  <a:lnTo>
                    <a:pt x="514" y="205"/>
                  </a:lnTo>
                  <a:cubicBezTo>
                    <a:pt x="512" y="200"/>
                    <a:pt x="509" y="196"/>
                    <a:pt x="501" y="194"/>
                  </a:cubicBezTo>
                  <a:lnTo>
                    <a:pt x="428" y="191"/>
                  </a:lnTo>
                  <a:cubicBezTo>
                    <a:pt x="424" y="185"/>
                    <a:pt x="421" y="178"/>
                    <a:pt x="417" y="173"/>
                  </a:cubicBezTo>
                  <a:lnTo>
                    <a:pt x="451" y="106"/>
                  </a:lnTo>
                  <a:cubicBezTo>
                    <a:pt x="455" y="100"/>
                    <a:pt x="453" y="93"/>
                    <a:pt x="448" y="89"/>
                  </a:cubicBezTo>
                  <a:lnTo>
                    <a:pt x="410" y="58"/>
                  </a:lnTo>
                  <a:cubicBezTo>
                    <a:pt x="406" y="53"/>
                    <a:pt x="399" y="53"/>
                    <a:pt x="394" y="57"/>
                  </a:cubicBezTo>
                  <a:lnTo>
                    <a:pt x="335" y="104"/>
                  </a:lnTo>
                  <a:cubicBezTo>
                    <a:pt x="329" y="100"/>
                    <a:pt x="324" y="98"/>
                    <a:pt x="317" y="96"/>
                  </a:cubicBezTo>
                  <a:lnTo>
                    <a:pt x="299" y="11"/>
                  </a:lnTo>
                  <a:cubicBezTo>
                    <a:pt x="297" y="6"/>
                    <a:pt x="292" y="0"/>
                    <a:pt x="286" y="0"/>
                  </a:cubicBezTo>
                  <a:lnTo>
                    <a:pt x="236" y="0"/>
                  </a:lnTo>
                  <a:cubicBezTo>
                    <a:pt x="231" y="0"/>
                    <a:pt x="225" y="6"/>
                    <a:pt x="224" y="11"/>
                  </a:cubicBezTo>
                  <a:lnTo>
                    <a:pt x="206" y="96"/>
                  </a:lnTo>
                  <a:cubicBezTo>
                    <a:pt x="198" y="98"/>
                    <a:pt x="193" y="100"/>
                    <a:pt x="188" y="104"/>
                  </a:cubicBezTo>
                  <a:lnTo>
                    <a:pt x="129" y="57"/>
                  </a:lnTo>
                  <a:cubicBezTo>
                    <a:pt x="123" y="53"/>
                    <a:pt x="116" y="53"/>
                    <a:pt x="112" y="57"/>
                  </a:cubicBezTo>
                  <a:lnTo>
                    <a:pt x="75" y="89"/>
                  </a:lnTo>
                  <a:cubicBezTo>
                    <a:pt x="69" y="93"/>
                    <a:pt x="69" y="100"/>
                    <a:pt x="71" y="106"/>
                  </a:cubicBezTo>
                  <a:lnTo>
                    <a:pt x="105" y="173"/>
                  </a:lnTo>
                  <a:cubicBezTo>
                    <a:pt x="102" y="178"/>
                    <a:pt x="98" y="185"/>
                    <a:pt x="95" y="191"/>
                  </a:cubicBezTo>
                  <a:lnTo>
                    <a:pt x="21" y="194"/>
                  </a:lnTo>
                  <a:cubicBezTo>
                    <a:pt x="14" y="194"/>
                    <a:pt x="10" y="200"/>
                    <a:pt x="8" y="205"/>
                  </a:cubicBezTo>
                  <a:lnTo>
                    <a:pt x="0" y="254"/>
                  </a:lnTo>
                  <a:cubicBezTo>
                    <a:pt x="0" y="260"/>
                    <a:pt x="1" y="267"/>
                    <a:pt x="7" y="269"/>
                  </a:cubicBezTo>
                  <a:lnTo>
                    <a:pt x="77" y="298"/>
                  </a:lnTo>
                  <a:cubicBezTo>
                    <a:pt x="78" y="305"/>
                    <a:pt x="78" y="312"/>
                    <a:pt x="80" y="320"/>
                  </a:cubicBezTo>
                  <a:lnTo>
                    <a:pt x="25" y="370"/>
                  </a:lnTo>
                  <a:cubicBezTo>
                    <a:pt x="21" y="374"/>
                    <a:pt x="19" y="381"/>
                    <a:pt x="23" y="387"/>
                  </a:cubicBezTo>
                  <a:lnTo>
                    <a:pt x="48" y="430"/>
                  </a:lnTo>
                  <a:cubicBezTo>
                    <a:pt x="50" y="434"/>
                    <a:pt x="57" y="437"/>
                    <a:pt x="62" y="436"/>
                  </a:cubicBezTo>
                  <a:lnTo>
                    <a:pt x="134" y="412"/>
                  </a:lnTo>
                  <a:cubicBezTo>
                    <a:pt x="139" y="418"/>
                    <a:pt x="145" y="423"/>
                    <a:pt x="150" y="427"/>
                  </a:cubicBezTo>
                  <a:lnTo>
                    <a:pt x="141" y="501"/>
                  </a:lnTo>
                  <a:cubicBezTo>
                    <a:pt x="139" y="508"/>
                    <a:pt x="143" y="514"/>
                    <a:pt x="148" y="515"/>
                  </a:cubicBezTo>
                  <a:lnTo>
                    <a:pt x="195" y="532"/>
                  </a:lnTo>
                  <a:cubicBezTo>
                    <a:pt x="200" y="534"/>
                    <a:pt x="207" y="532"/>
                    <a:pt x="211" y="528"/>
                  </a:cubicBezTo>
                  <a:lnTo>
                    <a:pt x="251" y="463"/>
                  </a:lnTo>
                  <a:cubicBezTo>
                    <a:pt x="254" y="463"/>
                    <a:pt x="258" y="465"/>
                    <a:pt x="261" y="465"/>
                  </a:cubicBezTo>
                  <a:cubicBezTo>
                    <a:pt x="265" y="465"/>
                    <a:pt x="268" y="463"/>
                    <a:pt x="272" y="463"/>
                  </a:cubicBezTo>
                  <a:lnTo>
                    <a:pt x="311" y="528"/>
                  </a:lnTo>
                  <a:cubicBezTo>
                    <a:pt x="315" y="532"/>
                    <a:pt x="322" y="534"/>
                    <a:pt x="328" y="532"/>
                  </a:cubicBezTo>
                  <a:lnTo>
                    <a:pt x="374" y="515"/>
                  </a:lnTo>
                  <a:cubicBezTo>
                    <a:pt x="380" y="514"/>
                    <a:pt x="383" y="508"/>
                    <a:pt x="381" y="501"/>
                  </a:cubicBezTo>
                  <a:lnTo>
                    <a:pt x="372" y="427"/>
                  </a:lnTo>
                  <a:cubicBezTo>
                    <a:pt x="378" y="421"/>
                    <a:pt x="383" y="418"/>
                    <a:pt x="389" y="412"/>
                  </a:cubicBezTo>
                  <a:lnTo>
                    <a:pt x="460" y="436"/>
                  </a:lnTo>
                  <a:cubicBezTo>
                    <a:pt x="466" y="437"/>
                    <a:pt x="473" y="434"/>
                    <a:pt x="475" y="430"/>
                  </a:cubicBezTo>
                  <a:lnTo>
                    <a:pt x="500" y="387"/>
                  </a:lnTo>
                  <a:cubicBezTo>
                    <a:pt x="503" y="381"/>
                    <a:pt x="501" y="374"/>
                    <a:pt x="498" y="370"/>
                  </a:cubicBezTo>
                  <a:lnTo>
                    <a:pt x="442" y="320"/>
                  </a:lnTo>
                  <a:cubicBezTo>
                    <a:pt x="444" y="312"/>
                    <a:pt x="444" y="305"/>
                    <a:pt x="446" y="298"/>
                  </a:cubicBezTo>
                  <a:lnTo>
                    <a:pt x="516" y="269"/>
                  </a:lnTo>
                  <a:cubicBezTo>
                    <a:pt x="521" y="267"/>
                    <a:pt x="523" y="262"/>
                    <a:pt x="523" y="254"/>
                  </a:cubicBezTo>
                  <a:close/>
                </a:path>
              </a:pathLst>
            </a:custGeom>
            <a:noFill/>
            <a:ln w="28575">
              <a:solidFill>
                <a:schemeClr val="accent1"/>
              </a:solidFill>
              <a:prstDash val="solid"/>
              <a:round/>
              <a:headEnd/>
              <a:tailEnd/>
            </a:ln>
          </p:spPr>
          <p:txBody>
            <a:bodyPr vert="horz" wrap="square" lIns="91392" tIns="45696" rIns="91392" bIns="45696" numCol="1" anchor="t" anchorCtr="0" compatLnSpc="1">
              <a:prstTxWarp prst="textNoShape">
                <a:avLst/>
              </a:prstTxWarp>
            </a:bodyPr>
            <a:lstStyle/>
            <a:p>
              <a:pPr defTabSz="1087453">
                <a:defRPr/>
              </a:pPr>
              <a:endParaRPr lang="en-US" sz="1100" kern="0" dirty="0">
                <a:solidFill>
                  <a:srgbClr val="505050"/>
                </a:solidFill>
              </a:endParaRPr>
            </a:p>
          </p:txBody>
        </p:sp>
        <p:sp>
          <p:nvSpPr>
            <p:cNvPr id="80" name="Freeform 36"/>
            <p:cNvSpPr>
              <a:spLocks noEditPoints="1"/>
            </p:cNvSpPr>
            <p:nvPr/>
          </p:nvSpPr>
          <p:spPr bwMode="auto">
            <a:xfrm>
              <a:off x="979250" y="2786535"/>
              <a:ext cx="307957" cy="344331"/>
            </a:xfrm>
            <a:custGeom>
              <a:avLst/>
              <a:gdLst>
                <a:gd name="T0" fmla="*/ 173 w 266"/>
                <a:gd name="T1" fmla="*/ 147 h 294"/>
                <a:gd name="T2" fmla="*/ 173 w 266"/>
                <a:gd name="T3" fmla="*/ 147 h 294"/>
                <a:gd name="T4" fmla="*/ 133 w 266"/>
                <a:gd name="T5" fmla="*/ 187 h 294"/>
                <a:gd name="T6" fmla="*/ 93 w 266"/>
                <a:gd name="T7" fmla="*/ 147 h 294"/>
                <a:gd name="T8" fmla="*/ 133 w 266"/>
                <a:gd name="T9" fmla="*/ 106 h 294"/>
                <a:gd name="T10" fmla="*/ 173 w 266"/>
                <a:gd name="T11" fmla="*/ 147 h 294"/>
                <a:gd name="T12" fmla="*/ 232 w 266"/>
                <a:gd name="T13" fmla="*/ 167 h 294"/>
                <a:gd name="T14" fmla="*/ 232 w 266"/>
                <a:gd name="T15" fmla="*/ 167 h 294"/>
                <a:gd name="T16" fmla="*/ 236 w 266"/>
                <a:gd name="T17" fmla="*/ 147 h 294"/>
                <a:gd name="T18" fmla="*/ 232 w 266"/>
                <a:gd name="T19" fmla="*/ 128 h 294"/>
                <a:gd name="T20" fmla="*/ 261 w 266"/>
                <a:gd name="T21" fmla="*/ 101 h 294"/>
                <a:gd name="T22" fmla="*/ 265 w 266"/>
                <a:gd name="T23" fmla="*/ 91 h 294"/>
                <a:gd name="T24" fmla="*/ 265 w 266"/>
                <a:gd name="T25" fmla="*/ 84 h 294"/>
                <a:gd name="T26" fmla="*/ 252 w 266"/>
                <a:gd name="T27" fmla="*/ 62 h 294"/>
                <a:gd name="T28" fmla="*/ 239 w 266"/>
                <a:gd name="T29" fmla="*/ 56 h 294"/>
                <a:gd name="T30" fmla="*/ 236 w 266"/>
                <a:gd name="T31" fmla="*/ 56 h 294"/>
                <a:gd name="T32" fmla="*/ 200 w 266"/>
                <a:gd name="T33" fmla="*/ 67 h 294"/>
                <a:gd name="T34" fmla="*/ 166 w 266"/>
                <a:gd name="T35" fmla="*/ 49 h 294"/>
                <a:gd name="T36" fmla="*/ 158 w 266"/>
                <a:gd name="T37" fmla="*/ 10 h 294"/>
                <a:gd name="T38" fmla="*/ 146 w 266"/>
                <a:gd name="T39" fmla="*/ 0 h 294"/>
                <a:gd name="T40" fmla="*/ 120 w 266"/>
                <a:gd name="T41" fmla="*/ 0 h 294"/>
                <a:gd name="T42" fmla="*/ 108 w 266"/>
                <a:gd name="T43" fmla="*/ 10 h 294"/>
                <a:gd name="T44" fmla="*/ 99 w 266"/>
                <a:gd name="T45" fmla="*/ 49 h 294"/>
                <a:gd name="T46" fmla="*/ 66 w 266"/>
                <a:gd name="T47" fmla="*/ 69 h 294"/>
                <a:gd name="T48" fmla="*/ 29 w 266"/>
                <a:gd name="T49" fmla="*/ 56 h 294"/>
                <a:gd name="T50" fmla="*/ 25 w 266"/>
                <a:gd name="T51" fmla="*/ 56 h 294"/>
                <a:gd name="T52" fmla="*/ 14 w 266"/>
                <a:gd name="T53" fmla="*/ 62 h 294"/>
                <a:gd name="T54" fmla="*/ 2 w 266"/>
                <a:gd name="T55" fmla="*/ 84 h 294"/>
                <a:gd name="T56" fmla="*/ 0 w 266"/>
                <a:gd name="T57" fmla="*/ 91 h 294"/>
                <a:gd name="T58" fmla="*/ 3 w 266"/>
                <a:gd name="T59" fmla="*/ 101 h 294"/>
                <a:gd name="T60" fmla="*/ 34 w 266"/>
                <a:gd name="T61" fmla="*/ 128 h 294"/>
                <a:gd name="T62" fmla="*/ 30 w 266"/>
                <a:gd name="T63" fmla="*/ 147 h 294"/>
                <a:gd name="T64" fmla="*/ 34 w 266"/>
                <a:gd name="T65" fmla="*/ 167 h 294"/>
                <a:gd name="T66" fmla="*/ 3 w 266"/>
                <a:gd name="T67" fmla="*/ 195 h 294"/>
                <a:gd name="T68" fmla="*/ 0 w 266"/>
                <a:gd name="T69" fmla="*/ 204 h 294"/>
                <a:gd name="T70" fmla="*/ 2 w 266"/>
                <a:gd name="T71" fmla="*/ 210 h 294"/>
                <a:gd name="T72" fmla="*/ 14 w 266"/>
                <a:gd name="T73" fmla="*/ 232 h 294"/>
                <a:gd name="T74" fmla="*/ 25 w 266"/>
                <a:gd name="T75" fmla="*/ 239 h 294"/>
                <a:gd name="T76" fmla="*/ 29 w 266"/>
                <a:gd name="T77" fmla="*/ 239 h 294"/>
                <a:gd name="T78" fmla="*/ 66 w 266"/>
                <a:gd name="T79" fmla="*/ 226 h 294"/>
                <a:gd name="T80" fmla="*/ 99 w 266"/>
                <a:gd name="T81" fmla="*/ 245 h 294"/>
                <a:gd name="T82" fmla="*/ 108 w 266"/>
                <a:gd name="T83" fmla="*/ 285 h 294"/>
                <a:gd name="T84" fmla="*/ 120 w 266"/>
                <a:gd name="T85" fmla="*/ 294 h 294"/>
                <a:gd name="T86" fmla="*/ 146 w 266"/>
                <a:gd name="T87" fmla="*/ 294 h 294"/>
                <a:gd name="T88" fmla="*/ 158 w 266"/>
                <a:gd name="T89" fmla="*/ 285 h 294"/>
                <a:gd name="T90" fmla="*/ 166 w 266"/>
                <a:gd name="T91" fmla="*/ 246 h 294"/>
                <a:gd name="T92" fmla="*/ 200 w 266"/>
                <a:gd name="T93" fmla="*/ 226 h 294"/>
                <a:gd name="T94" fmla="*/ 236 w 266"/>
                <a:gd name="T95" fmla="*/ 239 h 294"/>
                <a:gd name="T96" fmla="*/ 239 w 266"/>
                <a:gd name="T97" fmla="*/ 239 h 294"/>
                <a:gd name="T98" fmla="*/ 252 w 266"/>
                <a:gd name="T99" fmla="*/ 232 h 294"/>
                <a:gd name="T100" fmla="*/ 265 w 266"/>
                <a:gd name="T101" fmla="*/ 210 h 294"/>
                <a:gd name="T102" fmla="*/ 265 w 266"/>
                <a:gd name="T103" fmla="*/ 204 h 294"/>
                <a:gd name="T104" fmla="*/ 261 w 266"/>
                <a:gd name="T105" fmla="*/ 195 h 294"/>
                <a:gd name="T106" fmla="*/ 232 w 266"/>
                <a:gd name="T107" fmla="*/ 167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6" h="294">
                  <a:moveTo>
                    <a:pt x="173" y="147"/>
                  </a:moveTo>
                  <a:lnTo>
                    <a:pt x="173" y="147"/>
                  </a:lnTo>
                  <a:cubicBezTo>
                    <a:pt x="173" y="169"/>
                    <a:pt x="155" y="187"/>
                    <a:pt x="133" y="187"/>
                  </a:cubicBezTo>
                  <a:cubicBezTo>
                    <a:pt x="111" y="187"/>
                    <a:pt x="93" y="169"/>
                    <a:pt x="93" y="147"/>
                  </a:cubicBezTo>
                  <a:cubicBezTo>
                    <a:pt x="93" y="125"/>
                    <a:pt x="111" y="106"/>
                    <a:pt x="133" y="106"/>
                  </a:cubicBezTo>
                  <a:cubicBezTo>
                    <a:pt x="155" y="106"/>
                    <a:pt x="173" y="125"/>
                    <a:pt x="173" y="147"/>
                  </a:cubicBezTo>
                  <a:close/>
                  <a:moveTo>
                    <a:pt x="232" y="167"/>
                  </a:moveTo>
                  <a:lnTo>
                    <a:pt x="232" y="167"/>
                  </a:lnTo>
                  <a:cubicBezTo>
                    <a:pt x="234" y="162"/>
                    <a:pt x="236" y="154"/>
                    <a:pt x="236" y="147"/>
                  </a:cubicBezTo>
                  <a:cubicBezTo>
                    <a:pt x="236" y="141"/>
                    <a:pt x="234" y="134"/>
                    <a:pt x="232" y="128"/>
                  </a:cubicBezTo>
                  <a:lnTo>
                    <a:pt x="261" y="101"/>
                  </a:lnTo>
                  <a:cubicBezTo>
                    <a:pt x="265" y="99"/>
                    <a:pt x="265" y="95"/>
                    <a:pt x="265" y="91"/>
                  </a:cubicBezTo>
                  <a:lnTo>
                    <a:pt x="265" y="84"/>
                  </a:lnTo>
                  <a:lnTo>
                    <a:pt x="252" y="62"/>
                  </a:lnTo>
                  <a:cubicBezTo>
                    <a:pt x="248" y="58"/>
                    <a:pt x="245" y="56"/>
                    <a:pt x="239" y="56"/>
                  </a:cubicBezTo>
                  <a:lnTo>
                    <a:pt x="236" y="56"/>
                  </a:lnTo>
                  <a:lnTo>
                    <a:pt x="200" y="67"/>
                  </a:lnTo>
                  <a:cubicBezTo>
                    <a:pt x="189" y="60"/>
                    <a:pt x="178" y="53"/>
                    <a:pt x="166" y="49"/>
                  </a:cubicBezTo>
                  <a:lnTo>
                    <a:pt x="158" y="10"/>
                  </a:lnTo>
                  <a:cubicBezTo>
                    <a:pt x="157" y="5"/>
                    <a:pt x="151" y="0"/>
                    <a:pt x="146" y="0"/>
                  </a:cubicBezTo>
                  <a:lnTo>
                    <a:pt x="120" y="0"/>
                  </a:lnTo>
                  <a:cubicBezTo>
                    <a:pt x="113" y="0"/>
                    <a:pt x="110" y="5"/>
                    <a:pt x="108" y="10"/>
                  </a:cubicBezTo>
                  <a:lnTo>
                    <a:pt x="99" y="49"/>
                  </a:lnTo>
                  <a:cubicBezTo>
                    <a:pt x="86" y="53"/>
                    <a:pt x="75" y="60"/>
                    <a:pt x="66" y="69"/>
                  </a:cubicBezTo>
                  <a:lnTo>
                    <a:pt x="29" y="56"/>
                  </a:lnTo>
                  <a:lnTo>
                    <a:pt x="25" y="56"/>
                  </a:lnTo>
                  <a:cubicBezTo>
                    <a:pt x="21" y="56"/>
                    <a:pt x="16" y="58"/>
                    <a:pt x="14" y="62"/>
                  </a:cubicBezTo>
                  <a:lnTo>
                    <a:pt x="2" y="84"/>
                  </a:lnTo>
                  <a:cubicBezTo>
                    <a:pt x="0" y="86"/>
                    <a:pt x="0" y="90"/>
                    <a:pt x="0" y="91"/>
                  </a:cubicBezTo>
                  <a:cubicBezTo>
                    <a:pt x="0" y="95"/>
                    <a:pt x="2" y="99"/>
                    <a:pt x="3" y="101"/>
                  </a:cubicBezTo>
                  <a:lnTo>
                    <a:pt x="34" y="128"/>
                  </a:lnTo>
                  <a:cubicBezTo>
                    <a:pt x="32" y="134"/>
                    <a:pt x="30" y="141"/>
                    <a:pt x="30" y="147"/>
                  </a:cubicBezTo>
                  <a:cubicBezTo>
                    <a:pt x="30" y="154"/>
                    <a:pt x="32" y="160"/>
                    <a:pt x="34" y="167"/>
                  </a:cubicBezTo>
                  <a:lnTo>
                    <a:pt x="3" y="195"/>
                  </a:lnTo>
                  <a:cubicBezTo>
                    <a:pt x="2" y="197"/>
                    <a:pt x="0" y="200"/>
                    <a:pt x="0" y="204"/>
                  </a:cubicBezTo>
                  <a:cubicBezTo>
                    <a:pt x="0" y="206"/>
                    <a:pt x="0" y="208"/>
                    <a:pt x="2" y="210"/>
                  </a:cubicBezTo>
                  <a:lnTo>
                    <a:pt x="14" y="232"/>
                  </a:lnTo>
                  <a:cubicBezTo>
                    <a:pt x="16" y="237"/>
                    <a:pt x="21" y="239"/>
                    <a:pt x="25" y="239"/>
                  </a:cubicBezTo>
                  <a:lnTo>
                    <a:pt x="29" y="239"/>
                  </a:lnTo>
                  <a:lnTo>
                    <a:pt x="66" y="226"/>
                  </a:lnTo>
                  <a:cubicBezTo>
                    <a:pt x="75" y="234"/>
                    <a:pt x="86" y="241"/>
                    <a:pt x="99" y="245"/>
                  </a:cubicBezTo>
                  <a:lnTo>
                    <a:pt x="108" y="285"/>
                  </a:lnTo>
                  <a:cubicBezTo>
                    <a:pt x="110" y="291"/>
                    <a:pt x="113" y="294"/>
                    <a:pt x="120" y="294"/>
                  </a:cubicBezTo>
                  <a:lnTo>
                    <a:pt x="146" y="294"/>
                  </a:lnTo>
                  <a:cubicBezTo>
                    <a:pt x="151" y="294"/>
                    <a:pt x="157" y="291"/>
                    <a:pt x="158" y="285"/>
                  </a:cubicBezTo>
                  <a:lnTo>
                    <a:pt x="166" y="246"/>
                  </a:lnTo>
                  <a:cubicBezTo>
                    <a:pt x="178" y="241"/>
                    <a:pt x="189" y="235"/>
                    <a:pt x="200" y="226"/>
                  </a:cubicBezTo>
                  <a:lnTo>
                    <a:pt x="236" y="239"/>
                  </a:lnTo>
                  <a:lnTo>
                    <a:pt x="239" y="239"/>
                  </a:lnTo>
                  <a:cubicBezTo>
                    <a:pt x="245" y="239"/>
                    <a:pt x="248" y="237"/>
                    <a:pt x="252" y="232"/>
                  </a:cubicBezTo>
                  <a:lnTo>
                    <a:pt x="265" y="210"/>
                  </a:lnTo>
                  <a:cubicBezTo>
                    <a:pt x="265" y="208"/>
                    <a:pt x="266" y="206"/>
                    <a:pt x="265" y="204"/>
                  </a:cubicBezTo>
                  <a:cubicBezTo>
                    <a:pt x="266" y="200"/>
                    <a:pt x="265" y="197"/>
                    <a:pt x="261" y="195"/>
                  </a:cubicBezTo>
                  <a:lnTo>
                    <a:pt x="232" y="167"/>
                  </a:lnTo>
                  <a:close/>
                </a:path>
              </a:pathLst>
            </a:custGeom>
            <a:noFill/>
            <a:ln w="28575">
              <a:solidFill>
                <a:schemeClr val="accent1"/>
              </a:solidFill>
              <a:prstDash val="solid"/>
              <a:round/>
              <a:headEnd/>
              <a:tailEnd/>
            </a:ln>
          </p:spPr>
          <p:txBody>
            <a:bodyPr vert="horz" wrap="square" lIns="91392" tIns="45696" rIns="91392" bIns="45696" numCol="1" anchor="t" anchorCtr="0" compatLnSpc="1">
              <a:prstTxWarp prst="textNoShape">
                <a:avLst/>
              </a:prstTxWarp>
            </a:bodyPr>
            <a:lstStyle/>
            <a:p>
              <a:pPr defTabSz="1087453"/>
              <a:endParaRPr lang="en-US" sz="1100" kern="0" dirty="0">
                <a:solidFill>
                  <a:srgbClr val="505050"/>
                </a:solidFill>
              </a:endParaRPr>
            </a:p>
          </p:txBody>
        </p:sp>
      </p:grpSp>
      <p:sp>
        <p:nvSpPr>
          <p:cNvPr id="81" name="Rectangle 80"/>
          <p:cNvSpPr/>
          <p:nvPr/>
        </p:nvSpPr>
        <p:spPr bwMode="auto">
          <a:xfrm>
            <a:off x="351545" y="8868769"/>
            <a:ext cx="862182" cy="811466"/>
          </a:xfrm>
          <a:prstGeom prst="rect">
            <a:avLst/>
          </a:prstGeom>
          <a:solidFill>
            <a:srgbClr val="EAEAE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82" name="Group 81"/>
          <p:cNvGrpSpPr/>
          <p:nvPr/>
        </p:nvGrpSpPr>
        <p:grpSpPr>
          <a:xfrm>
            <a:off x="478765" y="9045755"/>
            <a:ext cx="594319" cy="431619"/>
            <a:chOff x="0" y="5064125"/>
            <a:chExt cx="1119188" cy="812800"/>
          </a:xfrm>
          <a:solidFill>
            <a:schemeClr val="accent1"/>
          </a:solidFill>
        </p:grpSpPr>
        <p:sp>
          <p:nvSpPr>
            <p:cNvPr id="83" name="Freeform 8"/>
            <p:cNvSpPr>
              <a:spLocks/>
            </p:cNvSpPr>
            <p:nvPr/>
          </p:nvSpPr>
          <p:spPr bwMode="auto">
            <a:xfrm>
              <a:off x="0" y="5064125"/>
              <a:ext cx="906463" cy="812800"/>
            </a:xfrm>
            <a:custGeom>
              <a:avLst/>
              <a:gdLst>
                <a:gd name="T0" fmla="*/ 1472 w 2853"/>
                <a:gd name="T1" fmla="*/ 11 h 2560"/>
                <a:gd name="T2" fmla="*/ 1715 w 2853"/>
                <a:gd name="T3" fmla="*/ 66 h 2560"/>
                <a:gd name="T4" fmla="*/ 1940 w 2853"/>
                <a:gd name="T5" fmla="*/ 164 h 2560"/>
                <a:gd name="T6" fmla="*/ 2141 w 2853"/>
                <a:gd name="T7" fmla="*/ 301 h 2560"/>
                <a:gd name="T8" fmla="*/ 2313 w 2853"/>
                <a:gd name="T9" fmla="*/ 474 h 2560"/>
                <a:gd name="T10" fmla="*/ 2451 w 2853"/>
                <a:gd name="T11" fmla="*/ 679 h 2560"/>
                <a:gd name="T12" fmla="*/ 2548 w 2853"/>
                <a:gd name="T13" fmla="*/ 911 h 2560"/>
                <a:gd name="T14" fmla="*/ 2592 w 2853"/>
                <a:gd name="T15" fmla="*/ 1108 h 2560"/>
                <a:gd name="T16" fmla="*/ 2617 w 2853"/>
                <a:gd name="T17" fmla="*/ 1264 h 2560"/>
                <a:gd name="T18" fmla="*/ 2508 w 2853"/>
                <a:gd name="T19" fmla="*/ 1670 h 2560"/>
                <a:gd name="T20" fmla="*/ 2307 w 2853"/>
                <a:gd name="T21" fmla="*/ 1471 h 2560"/>
                <a:gd name="T22" fmla="*/ 2385 w 2853"/>
                <a:gd name="T23" fmla="*/ 1312 h 2560"/>
                <a:gd name="T24" fmla="*/ 2372 w 2853"/>
                <a:gd name="T25" fmla="*/ 1141 h 2560"/>
                <a:gd name="T26" fmla="*/ 2319 w 2853"/>
                <a:gd name="T27" fmla="*/ 927 h 2560"/>
                <a:gd name="T28" fmla="*/ 2215 w 2853"/>
                <a:gd name="T29" fmla="*/ 715 h 2560"/>
                <a:gd name="T30" fmla="*/ 2070 w 2853"/>
                <a:gd name="T31" fmla="*/ 533 h 2560"/>
                <a:gd name="T32" fmla="*/ 1890 w 2853"/>
                <a:gd name="T33" fmla="*/ 388 h 2560"/>
                <a:gd name="T34" fmla="*/ 1683 w 2853"/>
                <a:gd name="T35" fmla="*/ 283 h 2560"/>
                <a:gd name="T36" fmla="*/ 1454 w 2853"/>
                <a:gd name="T37" fmla="*/ 224 h 2560"/>
                <a:gd name="T38" fmla="*/ 1212 w 2853"/>
                <a:gd name="T39" fmla="*/ 217 h 2560"/>
                <a:gd name="T40" fmla="*/ 977 w 2853"/>
                <a:gd name="T41" fmla="*/ 263 h 2560"/>
                <a:gd name="T42" fmla="*/ 759 w 2853"/>
                <a:gd name="T43" fmla="*/ 358 h 2560"/>
                <a:gd name="T44" fmla="*/ 568 w 2853"/>
                <a:gd name="T45" fmla="*/ 496 h 2560"/>
                <a:gd name="T46" fmla="*/ 410 w 2853"/>
                <a:gd name="T47" fmla="*/ 671 h 2560"/>
                <a:gd name="T48" fmla="*/ 296 w 2853"/>
                <a:gd name="T49" fmla="*/ 874 h 2560"/>
                <a:gd name="T50" fmla="*/ 231 w 2853"/>
                <a:gd name="T51" fmla="*/ 1098 h 2560"/>
                <a:gd name="T52" fmla="*/ 220 w 2853"/>
                <a:gd name="T53" fmla="*/ 1326 h 2560"/>
                <a:gd name="T54" fmla="*/ 257 w 2853"/>
                <a:gd name="T55" fmla="*/ 1549 h 2560"/>
                <a:gd name="T56" fmla="*/ 340 w 2853"/>
                <a:gd name="T57" fmla="*/ 1760 h 2560"/>
                <a:gd name="T58" fmla="*/ 463 w 2853"/>
                <a:gd name="T59" fmla="*/ 1951 h 2560"/>
                <a:gd name="T60" fmla="*/ 625 w 2853"/>
                <a:gd name="T61" fmla="*/ 2116 h 2560"/>
                <a:gd name="T62" fmla="*/ 818 w 2853"/>
                <a:gd name="T63" fmla="*/ 2247 h 2560"/>
                <a:gd name="T64" fmla="*/ 1023 w 2853"/>
                <a:gd name="T65" fmla="*/ 2329 h 2560"/>
                <a:gd name="T66" fmla="*/ 1239 w 2853"/>
                <a:gd name="T67" fmla="*/ 2365 h 2560"/>
                <a:gd name="T68" fmla="*/ 1347 w 2853"/>
                <a:gd name="T69" fmla="*/ 2369 h 2560"/>
                <a:gd name="T70" fmla="*/ 1359 w 2853"/>
                <a:gd name="T71" fmla="*/ 2371 h 2560"/>
                <a:gd name="T72" fmla="*/ 1383 w 2853"/>
                <a:gd name="T73" fmla="*/ 2388 h 2560"/>
                <a:gd name="T74" fmla="*/ 1517 w 2853"/>
                <a:gd name="T75" fmla="*/ 2540 h 2560"/>
                <a:gd name="T76" fmla="*/ 1255 w 2853"/>
                <a:gd name="T77" fmla="*/ 2560 h 2560"/>
                <a:gd name="T78" fmla="*/ 998 w 2853"/>
                <a:gd name="T79" fmla="*/ 2531 h 2560"/>
                <a:gd name="T80" fmla="*/ 754 w 2853"/>
                <a:gd name="T81" fmla="*/ 2453 h 2560"/>
                <a:gd name="T82" fmla="*/ 529 w 2853"/>
                <a:gd name="T83" fmla="*/ 2328 h 2560"/>
                <a:gd name="T84" fmla="*/ 341 w 2853"/>
                <a:gd name="T85" fmla="*/ 2164 h 2560"/>
                <a:gd name="T86" fmla="*/ 190 w 2853"/>
                <a:gd name="T87" fmla="*/ 1966 h 2560"/>
                <a:gd name="T88" fmla="*/ 80 w 2853"/>
                <a:gd name="T89" fmla="*/ 1739 h 2560"/>
                <a:gd name="T90" fmla="*/ 16 w 2853"/>
                <a:gd name="T91" fmla="*/ 1489 h 2560"/>
                <a:gd name="T92" fmla="*/ 1 w 2853"/>
                <a:gd name="T93" fmla="*/ 1235 h 2560"/>
                <a:gd name="T94" fmla="*/ 37 w 2853"/>
                <a:gd name="T95" fmla="*/ 985 h 2560"/>
                <a:gd name="T96" fmla="*/ 122 w 2853"/>
                <a:gd name="T97" fmla="*/ 747 h 2560"/>
                <a:gd name="T98" fmla="*/ 255 w 2853"/>
                <a:gd name="T99" fmla="*/ 526 h 2560"/>
                <a:gd name="T100" fmla="*/ 431 w 2853"/>
                <a:gd name="T101" fmla="*/ 334 h 2560"/>
                <a:gd name="T102" fmla="*/ 637 w 2853"/>
                <a:gd name="T103" fmla="*/ 181 h 2560"/>
                <a:gd name="T104" fmla="*/ 869 w 2853"/>
                <a:gd name="T105" fmla="*/ 73 h 2560"/>
                <a:gd name="T106" fmla="*/ 1120 w 2853"/>
                <a:gd name="T107" fmla="*/ 13 h 2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53" h="2560">
                  <a:moveTo>
                    <a:pt x="1303" y="0"/>
                  </a:moveTo>
                  <a:lnTo>
                    <a:pt x="1388" y="4"/>
                  </a:lnTo>
                  <a:lnTo>
                    <a:pt x="1472" y="11"/>
                  </a:lnTo>
                  <a:lnTo>
                    <a:pt x="1554" y="25"/>
                  </a:lnTo>
                  <a:lnTo>
                    <a:pt x="1636" y="43"/>
                  </a:lnTo>
                  <a:lnTo>
                    <a:pt x="1715" y="66"/>
                  </a:lnTo>
                  <a:lnTo>
                    <a:pt x="1792" y="95"/>
                  </a:lnTo>
                  <a:lnTo>
                    <a:pt x="1867" y="127"/>
                  </a:lnTo>
                  <a:lnTo>
                    <a:pt x="1940" y="164"/>
                  </a:lnTo>
                  <a:lnTo>
                    <a:pt x="2010" y="205"/>
                  </a:lnTo>
                  <a:lnTo>
                    <a:pt x="2077" y="251"/>
                  </a:lnTo>
                  <a:lnTo>
                    <a:pt x="2141" y="301"/>
                  </a:lnTo>
                  <a:lnTo>
                    <a:pt x="2201" y="355"/>
                  </a:lnTo>
                  <a:lnTo>
                    <a:pt x="2259" y="413"/>
                  </a:lnTo>
                  <a:lnTo>
                    <a:pt x="2313" y="474"/>
                  </a:lnTo>
                  <a:lnTo>
                    <a:pt x="2363" y="538"/>
                  </a:lnTo>
                  <a:lnTo>
                    <a:pt x="2409" y="607"/>
                  </a:lnTo>
                  <a:lnTo>
                    <a:pt x="2451" y="679"/>
                  </a:lnTo>
                  <a:lnTo>
                    <a:pt x="2488" y="753"/>
                  </a:lnTo>
                  <a:lnTo>
                    <a:pt x="2521" y="831"/>
                  </a:lnTo>
                  <a:lnTo>
                    <a:pt x="2548" y="911"/>
                  </a:lnTo>
                  <a:lnTo>
                    <a:pt x="2571" y="994"/>
                  </a:lnTo>
                  <a:lnTo>
                    <a:pt x="2583" y="1049"/>
                  </a:lnTo>
                  <a:lnTo>
                    <a:pt x="2592" y="1108"/>
                  </a:lnTo>
                  <a:lnTo>
                    <a:pt x="2602" y="1168"/>
                  </a:lnTo>
                  <a:lnTo>
                    <a:pt x="2608" y="1215"/>
                  </a:lnTo>
                  <a:lnTo>
                    <a:pt x="2617" y="1264"/>
                  </a:lnTo>
                  <a:lnTo>
                    <a:pt x="2624" y="1312"/>
                  </a:lnTo>
                  <a:lnTo>
                    <a:pt x="2853" y="1312"/>
                  </a:lnTo>
                  <a:lnTo>
                    <a:pt x="2508" y="1670"/>
                  </a:lnTo>
                  <a:lnTo>
                    <a:pt x="2441" y="1605"/>
                  </a:lnTo>
                  <a:lnTo>
                    <a:pt x="2375" y="1539"/>
                  </a:lnTo>
                  <a:lnTo>
                    <a:pt x="2307" y="1471"/>
                  </a:lnTo>
                  <a:lnTo>
                    <a:pt x="2228" y="1392"/>
                  </a:lnTo>
                  <a:lnTo>
                    <a:pt x="2148" y="1312"/>
                  </a:lnTo>
                  <a:lnTo>
                    <a:pt x="2385" y="1312"/>
                  </a:lnTo>
                  <a:lnTo>
                    <a:pt x="2381" y="1251"/>
                  </a:lnTo>
                  <a:lnTo>
                    <a:pt x="2377" y="1198"/>
                  </a:lnTo>
                  <a:lnTo>
                    <a:pt x="2372" y="1141"/>
                  </a:lnTo>
                  <a:lnTo>
                    <a:pt x="2362" y="1083"/>
                  </a:lnTo>
                  <a:lnTo>
                    <a:pt x="2344" y="1003"/>
                  </a:lnTo>
                  <a:lnTo>
                    <a:pt x="2319" y="927"/>
                  </a:lnTo>
                  <a:lnTo>
                    <a:pt x="2289" y="853"/>
                  </a:lnTo>
                  <a:lnTo>
                    <a:pt x="2255" y="783"/>
                  </a:lnTo>
                  <a:lnTo>
                    <a:pt x="2215" y="715"/>
                  </a:lnTo>
                  <a:lnTo>
                    <a:pt x="2170" y="651"/>
                  </a:lnTo>
                  <a:lnTo>
                    <a:pt x="2122" y="590"/>
                  </a:lnTo>
                  <a:lnTo>
                    <a:pt x="2070" y="533"/>
                  </a:lnTo>
                  <a:lnTo>
                    <a:pt x="2013" y="480"/>
                  </a:lnTo>
                  <a:lnTo>
                    <a:pt x="1953" y="432"/>
                  </a:lnTo>
                  <a:lnTo>
                    <a:pt x="1890" y="388"/>
                  </a:lnTo>
                  <a:lnTo>
                    <a:pt x="1823" y="348"/>
                  </a:lnTo>
                  <a:lnTo>
                    <a:pt x="1755" y="313"/>
                  </a:lnTo>
                  <a:lnTo>
                    <a:pt x="1683" y="283"/>
                  </a:lnTo>
                  <a:lnTo>
                    <a:pt x="1608" y="258"/>
                  </a:lnTo>
                  <a:lnTo>
                    <a:pt x="1532" y="238"/>
                  </a:lnTo>
                  <a:lnTo>
                    <a:pt x="1454" y="224"/>
                  </a:lnTo>
                  <a:lnTo>
                    <a:pt x="1374" y="216"/>
                  </a:lnTo>
                  <a:lnTo>
                    <a:pt x="1293" y="213"/>
                  </a:lnTo>
                  <a:lnTo>
                    <a:pt x="1212" y="217"/>
                  </a:lnTo>
                  <a:lnTo>
                    <a:pt x="1131" y="225"/>
                  </a:lnTo>
                  <a:lnTo>
                    <a:pt x="1053" y="241"/>
                  </a:lnTo>
                  <a:lnTo>
                    <a:pt x="977" y="263"/>
                  </a:lnTo>
                  <a:lnTo>
                    <a:pt x="902" y="290"/>
                  </a:lnTo>
                  <a:lnTo>
                    <a:pt x="829" y="321"/>
                  </a:lnTo>
                  <a:lnTo>
                    <a:pt x="759" y="358"/>
                  </a:lnTo>
                  <a:lnTo>
                    <a:pt x="692" y="400"/>
                  </a:lnTo>
                  <a:lnTo>
                    <a:pt x="628" y="446"/>
                  </a:lnTo>
                  <a:lnTo>
                    <a:pt x="568" y="496"/>
                  </a:lnTo>
                  <a:lnTo>
                    <a:pt x="511" y="551"/>
                  </a:lnTo>
                  <a:lnTo>
                    <a:pt x="458" y="609"/>
                  </a:lnTo>
                  <a:lnTo>
                    <a:pt x="410" y="671"/>
                  </a:lnTo>
                  <a:lnTo>
                    <a:pt x="367" y="735"/>
                  </a:lnTo>
                  <a:lnTo>
                    <a:pt x="329" y="804"/>
                  </a:lnTo>
                  <a:lnTo>
                    <a:pt x="296" y="874"/>
                  </a:lnTo>
                  <a:lnTo>
                    <a:pt x="268" y="946"/>
                  </a:lnTo>
                  <a:lnTo>
                    <a:pt x="246" y="1021"/>
                  </a:lnTo>
                  <a:lnTo>
                    <a:pt x="231" y="1098"/>
                  </a:lnTo>
                  <a:lnTo>
                    <a:pt x="222" y="1174"/>
                  </a:lnTo>
                  <a:lnTo>
                    <a:pt x="219" y="1250"/>
                  </a:lnTo>
                  <a:lnTo>
                    <a:pt x="220" y="1326"/>
                  </a:lnTo>
                  <a:lnTo>
                    <a:pt x="227" y="1401"/>
                  </a:lnTo>
                  <a:lnTo>
                    <a:pt x="240" y="1475"/>
                  </a:lnTo>
                  <a:lnTo>
                    <a:pt x="257" y="1549"/>
                  </a:lnTo>
                  <a:lnTo>
                    <a:pt x="280" y="1620"/>
                  </a:lnTo>
                  <a:lnTo>
                    <a:pt x="307" y="1691"/>
                  </a:lnTo>
                  <a:lnTo>
                    <a:pt x="340" y="1760"/>
                  </a:lnTo>
                  <a:lnTo>
                    <a:pt x="376" y="1826"/>
                  </a:lnTo>
                  <a:lnTo>
                    <a:pt x="418" y="1889"/>
                  </a:lnTo>
                  <a:lnTo>
                    <a:pt x="463" y="1951"/>
                  </a:lnTo>
                  <a:lnTo>
                    <a:pt x="513" y="2009"/>
                  </a:lnTo>
                  <a:lnTo>
                    <a:pt x="567" y="2064"/>
                  </a:lnTo>
                  <a:lnTo>
                    <a:pt x="625" y="2116"/>
                  </a:lnTo>
                  <a:lnTo>
                    <a:pt x="686" y="2164"/>
                  </a:lnTo>
                  <a:lnTo>
                    <a:pt x="750" y="2208"/>
                  </a:lnTo>
                  <a:lnTo>
                    <a:pt x="818" y="2247"/>
                  </a:lnTo>
                  <a:lnTo>
                    <a:pt x="890" y="2281"/>
                  </a:lnTo>
                  <a:lnTo>
                    <a:pt x="956" y="2307"/>
                  </a:lnTo>
                  <a:lnTo>
                    <a:pt x="1023" y="2329"/>
                  </a:lnTo>
                  <a:lnTo>
                    <a:pt x="1093" y="2346"/>
                  </a:lnTo>
                  <a:lnTo>
                    <a:pt x="1164" y="2358"/>
                  </a:lnTo>
                  <a:lnTo>
                    <a:pt x="1239" y="2365"/>
                  </a:lnTo>
                  <a:lnTo>
                    <a:pt x="1317" y="2368"/>
                  </a:lnTo>
                  <a:lnTo>
                    <a:pt x="1334" y="2369"/>
                  </a:lnTo>
                  <a:lnTo>
                    <a:pt x="1347" y="2369"/>
                  </a:lnTo>
                  <a:lnTo>
                    <a:pt x="1354" y="2370"/>
                  </a:lnTo>
                  <a:lnTo>
                    <a:pt x="1358" y="2371"/>
                  </a:lnTo>
                  <a:lnTo>
                    <a:pt x="1359" y="2371"/>
                  </a:lnTo>
                  <a:lnTo>
                    <a:pt x="1363" y="2374"/>
                  </a:lnTo>
                  <a:lnTo>
                    <a:pt x="1371" y="2380"/>
                  </a:lnTo>
                  <a:lnTo>
                    <a:pt x="1383" y="2388"/>
                  </a:lnTo>
                  <a:lnTo>
                    <a:pt x="1494" y="2454"/>
                  </a:lnTo>
                  <a:lnTo>
                    <a:pt x="1605" y="2521"/>
                  </a:lnTo>
                  <a:lnTo>
                    <a:pt x="1517" y="2540"/>
                  </a:lnTo>
                  <a:lnTo>
                    <a:pt x="1430" y="2551"/>
                  </a:lnTo>
                  <a:lnTo>
                    <a:pt x="1342" y="2559"/>
                  </a:lnTo>
                  <a:lnTo>
                    <a:pt x="1255" y="2560"/>
                  </a:lnTo>
                  <a:lnTo>
                    <a:pt x="1169" y="2556"/>
                  </a:lnTo>
                  <a:lnTo>
                    <a:pt x="1083" y="2546"/>
                  </a:lnTo>
                  <a:lnTo>
                    <a:pt x="998" y="2531"/>
                  </a:lnTo>
                  <a:lnTo>
                    <a:pt x="915" y="2510"/>
                  </a:lnTo>
                  <a:lnTo>
                    <a:pt x="833" y="2484"/>
                  </a:lnTo>
                  <a:lnTo>
                    <a:pt x="754" y="2453"/>
                  </a:lnTo>
                  <a:lnTo>
                    <a:pt x="676" y="2415"/>
                  </a:lnTo>
                  <a:lnTo>
                    <a:pt x="601" y="2374"/>
                  </a:lnTo>
                  <a:lnTo>
                    <a:pt x="529" y="2328"/>
                  </a:lnTo>
                  <a:lnTo>
                    <a:pt x="463" y="2276"/>
                  </a:lnTo>
                  <a:lnTo>
                    <a:pt x="400" y="2221"/>
                  </a:lnTo>
                  <a:lnTo>
                    <a:pt x="341" y="2164"/>
                  </a:lnTo>
                  <a:lnTo>
                    <a:pt x="286" y="2101"/>
                  </a:lnTo>
                  <a:lnTo>
                    <a:pt x="236" y="2035"/>
                  </a:lnTo>
                  <a:lnTo>
                    <a:pt x="190" y="1966"/>
                  </a:lnTo>
                  <a:lnTo>
                    <a:pt x="149" y="1894"/>
                  </a:lnTo>
                  <a:lnTo>
                    <a:pt x="112" y="1818"/>
                  </a:lnTo>
                  <a:lnTo>
                    <a:pt x="80" y="1739"/>
                  </a:lnTo>
                  <a:lnTo>
                    <a:pt x="54" y="1658"/>
                  </a:lnTo>
                  <a:lnTo>
                    <a:pt x="32" y="1574"/>
                  </a:lnTo>
                  <a:lnTo>
                    <a:pt x="16" y="1489"/>
                  </a:lnTo>
                  <a:lnTo>
                    <a:pt x="5" y="1403"/>
                  </a:lnTo>
                  <a:lnTo>
                    <a:pt x="0" y="1318"/>
                  </a:lnTo>
                  <a:lnTo>
                    <a:pt x="1" y="1235"/>
                  </a:lnTo>
                  <a:lnTo>
                    <a:pt x="7" y="1150"/>
                  </a:lnTo>
                  <a:lnTo>
                    <a:pt x="19" y="1068"/>
                  </a:lnTo>
                  <a:lnTo>
                    <a:pt x="37" y="985"/>
                  </a:lnTo>
                  <a:lnTo>
                    <a:pt x="60" y="905"/>
                  </a:lnTo>
                  <a:lnTo>
                    <a:pt x="89" y="825"/>
                  </a:lnTo>
                  <a:lnTo>
                    <a:pt x="122" y="747"/>
                  </a:lnTo>
                  <a:lnTo>
                    <a:pt x="162" y="672"/>
                  </a:lnTo>
                  <a:lnTo>
                    <a:pt x="206" y="598"/>
                  </a:lnTo>
                  <a:lnTo>
                    <a:pt x="255" y="526"/>
                  </a:lnTo>
                  <a:lnTo>
                    <a:pt x="310" y="458"/>
                  </a:lnTo>
                  <a:lnTo>
                    <a:pt x="368" y="394"/>
                  </a:lnTo>
                  <a:lnTo>
                    <a:pt x="431" y="334"/>
                  </a:lnTo>
                  <a:lnTo>
                    <a:pt x="496" y="278"/>
                  </a:lnTo>
                  <a:lnTo>
                    <a:pt x="566" y="226"/>
                  </a:lnTo>
                  <a:lnTo>
                    <a:pt x="637" y="181"/>
                  </a:lnTo>
                  <a:lnTo>
                    <a:pt x="711" y="140"/>
                  </a:lnTo>
                  <a:lnTo>
                    <a:pt x="788" y="104"/>
                  </a:lnTo>
                  <a:lnTo>
                    <a:pt x="869" y="73"/>
                  </a:lnTo>
                  <a:lnTo>
                    <a:pt x="950" y="48"/>
                  </a:lnTo>
                  <a:lnTo>
                    <a:pt x="1035" y="27"/>
                  </a:lnTo>
                  <a:lnTo>
                    <a:pt x="1120" y="13"/>
                  </a:lnTo>
                  <a:lnTo>
                    <a:pt x="1212" y="4"/>
                  </a:lnTo>
                  <a:lnTo>
                    <a:pt x="13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9"/>
            <p:cNvSpPr>
              <a:spLocks/>
            </p:cNvSpPr>
            <p:nvPr/>
          </p:nvSpPr>
          <p:spPr bwMode="auto">
            <a:xfrm>
              <a:off x="260350" y="5091113"/>
              <a:ext cx="858838" cy="747712"/>
            </a:xfrm>
            <a:custGeom>
              <a:avLst/>
              <a:gdLst>
                <a:gd name="T0" fmla="*/ 1648 w 2706"/>
                <a:gd name="T1" fmla="*/ 8 h 2355"/>
                <a:gd name="T2" fmla="*/ 1883 w 2706"/>
                <a:gd name="T3" fmla="*/ 58 h 2355"/>
                <a:gd name="T4" fmla="*/ 2099 w 2706"/>
                <a:gd name="T5" fmla="*/ 152 h 2355"/>
                <a:gd name="T6" fmla="*/ 2293 w 2706"/>
                <a:gd name="T7" fmla="*/ 286 h 2355"/>
                <a:gd name="T8" fmla="*/ 2457 w 2706"/>
                <a:gd name="T9" fmla="*/ 457 h 2355"/>
                <a:gd name="T10" fmla="*/ 2584 w 2706"/>
                <a:gd name="T11" fmla="*/ 658 h 2355"/>
                <a:gd name="T12" fmla="*/ 2670 w 2706"/>
                <a:gd name="T13" fmla="*/ 886 h 2355"/>
                <a:gd name="T14" fmla="*/ 2705 w 2706"/>
                <a:gd name="T15" fmla="*/ 1121 h 2355"/>
                <a:gd name="T16" fmla="*/ 2690 w 2706"/>
                <a:gd name="T17" fmla="*/ 1358 h 2355"/>
                <a:gd name="T18" fmla="*/ 2628 w 2706"/>
                <a:gd name="T19" fmla="*/ 1589 h 2355"/>
                <a:gd name="T20" fmla="*/ 2519 w 2706"/>
                <a:gd name="T21" fmla="*/ 1806 h 2355"/>
                <a:gd name="T22" fmla="*/ 2367 w 2706"/>
                <a:gd name="T23" fmla="*/ 1997 h 2355"/>
                <a:gd name="T24" fmla="*/ 2182 w 2706"/>
                <a:gd name="T25" fmla="*/ 2152 h 2355"/>
                <a:gd name="T26" fmla="*/ 1971 w 2706"/>
                <a:gd name="T27" fmla="*/ 2265 h 2355"/>
                <a:gd name="T28" fmla="*/ 1743 w 2706"/>
                <a:gd name="T29" fmla="*/ 2333 h 2355"/>
                <a:gd name="T30" fmla="*/ 1482 w 2706"/>
                <a:gd name="T31" fmla="*/ 2355 h 2355"/>
                <a:gd name="T32" fmla="*/ 1232 w 2706"/>
                <a:gd name="T33" fmla="*/ 2329 h 2355"/>
                <a:gd name="T34" fmla="*/ 999 w 2706"/>
                <a:gd name="T35" fmla="*/ 2259 h 2355"/>
                <a:gd name="T36" fmla="*/ 788 w 2706"/>
                <a:gd name="T37" fmla="*/ 2144 h 2355"/>
                <a:gd name="T38" fmla="*/ 603 w 2706"/>
                <a:gd name="T39" fmla="*/ 1988 h 2355"/>
                <a:gd name="T40" fmla="*/ 452 w 2706"/>
                <a:gd name="T41" fmla="*/ 1793 h 2355"/>
                <a:gd name="T42" fmla="*/ 340 w 2706"/>
                <a:gd name="T43" fmla="*/ 1557 h 2355"/>
                <a:gd name="T44" fmla="*/ 284 w 2706"/>
                <a:gd name="T45" fmla="*/ 1311 h 2355"/>
                <a:gd name="T46" fmla="*/ 267 w 2706"/>
                <a:gd name="T47" fmla="*/ 1189 h 2355"/>
                <a:gd name="T48" fmla="*/ 0 w 2706"/>
                <a:gd name="T49" fmla="*/ 1086 h 2355"/>
                <a:gd name="T50" fmla="*/ 624 w 2706"/>
                <a:gd name="T51" fmla="*/ 921 h 2355"/>
                <a:gd name="T52" fmla="*/ 522 w 2706"/>
                <a:gd name="T53" fmla="*/ 1090 h 2355"/>
                <a:gd name="T54" fmla="*/ 533 w 2706"/>
                <a:gd name="T55" fmla="*/ 1255 h 2355"/>
                <a:gd name="T56" fmla="*/ 551 w 2706"/>
                <a:gd name="T57" fmla="*/ 1373 h 2355"/>
                <a:gd name="T58" fmla="*/ 628 w 2706"/>
                <a:gd name="T59" fmla="*/ 1586 h 2355"/>
                <a:gd name="T60" fmla="*/ 751 w 2706"/>
                <a:gd name="T61" fmla="*/ 1770 h 2355"/>
                <a:gd name="T62" fmla="*/ 912 w 2706"/>
                <a:gd name="T63" fmla="*/ 1919 h 2355"/>
                <a:gd name="T64" fmla="*/ 1104 w 2706"/>
                <a:gd name="T65" fmla="*/ 2029 h 2355"/>
                <a:gd name="T66" fmla="*/ 1320 w 2706"/>
                <a:gd name="T67" fmla="*/ 2094 h 2355"/>
                <a:gd name="T68" fmla="*/ 1552 w 2706"/>
                <a:gd name="T69" fmla="*/ 2109 h 2355"/>
                <a:gd name="T70" fmla="*/ 1779 w 2706"/>
                <a:gd name="T71" fmla="*/ 2067 h 2355"/>
                <a:gd name="T72" fmla="*/ 1984 w 2706"/>
                <a:gd name="T73" fmla="*/ 1975 h 2355"/>
                <a:gd name="T74" fmla="*/ 2163 w 2706"/>
                <a:gd name="T75" fmla="*/ 1837 h 2355"/>
                <a:gd name="T76" fmla="*/ 2306 w 2706"/>
                <a:gd name="T77" fmla="*/ 1660 h 2355"/>
                <a:gd name="T78" fmla="*/ 2404 w 2706"/>
                <a:gd name="T79" fmla="*/ 1452 h 2355"/>
                <a:gd name="T80" fmla="*/ 2451 w 2706"/>
                <a:gd name="T81" fmla="*/ 1228 h 2355"/>
                <a:gd name="T82" fmla="*/ 2445 w 2706"/>
                <a:gd name="T83" fmla="*/ 1014 h 2355"/>
                <a:gd name="T84" fmla="*/ 2389 w 2706"/>
                <a:gd name="T85" fmla="*/ 809 h 2355"/>
                <a:gd name="T86" fmla="*/ 2290 w 2706"/>
                <a:gd name="T87" fmla="*/ 621 h 2355"/>
                <a:gd name="T88" fmla="*/ 2150 w 2706"/>
                <a:gd name="T89" fmla="*/ 454 h 2355"/>
                <a:gd name="T90" fmla="*/ 1975 w 2706"/>
                <a:gd name="T91" fmla="*/ 318 h 2355"/>
                <a:gd name="T92" fmla="*/ 1768 w 2706"/>
                <a:gd name="T93" fmla="*/ 218 h 2355"/>
                <a:gd name="T94" fmla="*/ 1727 w 2706"/>
                <a:gd name="T95" fmla="*/ 203 h 2355"/>
                <a:gd name="T96" fmla="*/ 1707 w 2706"/>
                <a:gd name="T97" fmla="*/ 192 h 2355"/>
                <a:gd name="T98" fmla="*/ 1685 w 2706"/>
                <a:gd name="T99" fmla="*/ 173 h 2355"/>
                <a:gd name="T100" fmla="*/ 1580 w 2706"/>
                <a:gd name="T101" fmla="*/ 83 h 2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06" h="2355">
                  <a:moveTo>
                    <a:pt x="1485" y="0"/>
                  </a:moveTo>
                  <a:lnTo>
                    <a:pt x="1567" y="1"/>
                  </a:lnTo>
                  <a:lnTo>
                    <a:pt x="1648" y="8"/>
                  </a:lnTo>
                  <a:lnTo>
                    <a:pt x="1727" y="19"/>
                  </a:lnTo>
                  <a:lnTo>
                    <a:pt x="1805" y="36"/>
                  </a:lnTo>
                  <a:lnTo>
                    <a:pt x="1883" y="58"/>
                  </a:lnTo>
                  <a:lnTo>
                    <a:pt x="1956" y="85"/>
                  </a:lnTo>
                  <a:lnTo>
                    <a:pt x="2029" y="116"/>
                  </a:lnTo>
                  <a:lnTo>
                    <a:pt x="2099" y="152"/>
                  </a:lnTo>
                  <a:lnTo>
                    <a:pt x="2166" y="193"/>
                  </a:lnTo>
                  <a:lnTo>
                    <a:pt x="2231" y="238"/>
                  </a:lnTo>
                  <a:lnTo>
                    <a:pt x="2293" y="286"/>
                  </a:lnTo>
                  <a:lnTo>
                    <a:pt x="2351" y="340"/>
                  </a:lnTo>
                  <a:lnTo>
                    <a:pt x="2405" y="396"/>
                  </a:lnTo>
                  <a:lnTo>
                    <a:pt x="2457" y="457"/>
                  </a:lnTo>
                  <a:lnTo>
                    <a:pt x="2503" y="520"/>
                  </a:lnTo>
                  <a:lnTo>
                    <a:pt x="2546" y="587"/>
                  </a:lnTo>
                  <a:lnTo>
                    <a:pt x="2584" y="658"/>
                  </a:lnTo>
                  <a:lnTo>
                    <a:pt x="2617" y="731"/>
                  </a:lnTo>
                  <a:lnTo>
                    <a:pt x="2646" y="808"/>
                  </a:lnTo>
                  <a:lnTo>
                    <a:pt x="2670" y="886"/>
                  </a:lnTo>
                  <a:lnTo>
                    <a:pt x="2687" y="964"/>
                  </a:lnTo>
                  <a:lnTo>
                    <a:pt x="2699" y="1043"/>
                  </a:lnTo>
                  <a:lnTo>
                    <a:pt x="2705" y="1121"/>
                  </a:lnTo>
                  <a:lnTo>
                    <a:pt x="2706" y="1200"/>
                  </a:lnTo>
                  <a:lnTo>
                    <a:pt x="2701" y="1279"/>
                  </a:lnTo>
                  <a:lnTo>
                    <a:pt x="2690" y="1358"/>
                  </a:lnTo>
                  <a:lnTo>
                    <a:pt x="2675" y="1436"/>
                  </a:lnTo>
                  <a:lnTo>
                    <a:pt x="2654" y="1513"/>
                  </a:lnTo>
                  <a:lnTo>
                    <a:pt x="2628" y="1589"/>
                  </a:lnTo>
                  <a:lnTo>
                    <a:pt x="2597" y="1663"/>
                  </a:lnTo>
                  <a:lnTo>
                    <a:pt x="2560" y="1735"/>
                  </a:lnTo>
                  <a:lnTo>
                    <a:pt x="2519" y="1806"/>
                  </a:lnTo>
                  <a:lnTo>
                    <a:pt x="2472" y="1873"/>
                  </a:lnTo>
                  <a:lnTo>
                    <a:pt x="2421" y="1937"/>
                  </a:lnTo>
                  <a:lnTo>
                    <a:pt x="2367" y="1997"/>
                  </a:lnTo>
                  <a:lnTo>
                    <a:pt x="2308" y="2053"/>
                  </a:lnTo>
                  <a:lnTo>
                    <a:pt x="2247" y="2104"/>
                  </a:lnTo>
                  <a:lnTo>
                    <a:pt x="2182" y="2152"/>
                  </a:lnTo>
                  <a:lnTo>
                    <a:pt x="2115" y="2194"/>
                  </a:lnTo>
                  <a:lnTo>
                    <a:pt x="2044" y="2232"/>
                  </a:lnTo>
                  <a:lnTo>
                    <a:pt x="1971" y="2265"/>
                  </a:lnTo>
                  <a:lnTo>
                    <a:pt x="1898" y="2293"/>
                  </a:lnTo>
                  <a:lnTo>
                    <a:pt x="1820" y="2316"/>
                  </a:lnTo>
                  <a:lnTo>
                    <a:pt x="1743" y="2333"/>
                  </a:lnTo>
                  <a:lnTo>
                    <a:pt x="1654" y="2346"/>
                  </a:lnTo>
                  <a:lnTo>
                    <a:pt x="1568" y="2353"/>
                  </a:lnTo>
                  <a:lnTo>
                    <a:pt x="1482" y="2355"/>
                  </a:lnTo>
                  <a:lnTo>
                    <a:pt x="1397" y="2352"/>
                  </a:lnTo>
                  <a:lnTo>
                    <a:pt x="1314" y="2343"/>
                  </a:lnTo>
                  <a:lnTo>
                    <a:pt x="1232" y="2329"/>
                  </a:lnTo>
                  <a:lnTo>
                    <a:pt x="1152" y="2311"/>
                  </a:lnTo>
                  <a:lnTo>
                    <a:pt x="1074" y="2288"/>
                  </a:lnTo>
                  <a:lnTo>
                    <a:pt x="999" y="2259"/>
                  </a:lnTo>
                  <a:lnTo>
                    <a:pt x="926" y="2226"/>
                  </a:lnTo>
                  <a:lnTo>
                    <a:pt x="855" y="2187"/>
                  </a:lnTo>
                  <a:lnTo>
                    <a:pt x="788" y="2144"/>
                  </a:lnTo>
                  <a:lnTo>
                    <a:pt x="722" y="2097"/>
                  </a:lnTo>
                  <a:lnTo>
                    <a:pt x="661" y="2044"/>
                  </a:lnTo>
                  <a:lnTo>
                    <a:pt x="603" y="1988"/>
                  </a:lnTo>
                  <a:lnTo>
                    <a:pt x="550" y="1928"/>
                  </a:lnTo>
                  <a:lnTo>
                    <a:pt x="500" y="1862"/>
                  </a:lnTo>
                  <a:lnTo>
                    <a:pt x="452" y="1793"/>
                  </a:lnTo>
                  <a:lnTo>
                    <a:pt x="409" y="1716"/>
                  </a:lnTo>
                  <a:lnTo>
                    <a:pt x="371" y="1637"/>
                  </a:lnTo>
                  <a:lnTo>
                    <a:pt x="340" y="1557"/>
                  </a:lnTo>
                  <a:lnTo>
                    <a:pt x="314" y="1477"/>
                  </a:lnTo>
                  <a:lnTo>
                    <a:pt x="296" y="1394"/>
                  </a:lnTo>
                  <a:lnTo>
                    <a:pt x="284" y="1311"/>
                  </a:lnTo>
                  <a:lnTo>
                    <a:pt x="280" y="1274"/>
                  </a:lnTo>
                  <a:lnTo>
                    <a:pt x="275" y="1238"/>
                  </a:lnTo>
                  <a:lnTo>
                    <a:pt x="267" y="1189"/>
                  </a:lnTo>
                  <a:lnTo>
                    <a:pt x="262" y="1139"/>
                  </a:lnTo>
                  <a:lnTo>
                    <a:pt x="259" y="1086"/>
                  </a:lnTo>
                  <a:lnTo>
                    <a:pt x="0" y="1086"/>
                  </a:lnTo>
                  <a:lnTo>
                    <a:pt x="415" y="705"/>
                  </a:lnTo>
                  <a:lnTo>
                    <a:pt x="520" y="814"/>
                  </a:lnTo>
                  <a:lnTo>
                    <a:pt x="624" y="921"/>
                  </a:lnTo>
                  <a:lnTo>
                    <a:pt x="705" y="1004"/>
                  </a:lnTo>
                  <a:lnTo>
                    <a:pt x="789" y="1090"/>
                  </a:lnTo>
                  <a:lnTo>
                    <a:pt x="522" y="1090"/>
                  </a:lnTo>
                  <a:lnTo>
                    <a:pt x="525" y="1151"/>
                  </a:lnTo>
                  <a:lnTo>
                    <a:pt x="529" y="1206"/>
                  </a:lnTo>
                  <a:lnTo>
                    <a:pt x="533" y="1255"/>
                  </a:lnTo>
                  <a:lnTo>
                    <a:pt x="538" y="1299"/>
                  </a:lnTo>
                  <a:lnTo>
                    <a:pt x="545" y="1338"/>
                  </a:lnTo>
                  <a:lnTo>
                    <a:pt x="551" y="1373"/>
                  </a:lnTo>
                  <a:lnTo>
                    <a:pt x="571" y="1447"/>
                  </a:lnTo>
                  <a:lnTo>
                    <a:pt x="597" y="1517"/>
                  </a:lnTo>
                  <a:lnTo>
                    <a:pt x="628" y="1586"/>
                  </a:lnTo>
                  <a:lnTo>
                    <a:pt x="665" y="1650"/>
                  </a:lnTo>
                  <a:lnTo>
                    <a:pt x="706" y="1712"/>
                  </a:lnTo>
                  <a:lnTo>
                    <a:pt x="751" y="1770"/>
                  </a:lnTo>
                  <a:lnTo>
                    <a:pt x="802" y="1824"/>
                  </a:lnTo>
                  <a:lnTo>
                    <a:pt x="855" y="1874"/>
                  </a:lnTo>
                  <a:lnTo>
                    <a:pt x="912" y="1919"/>
                  </a:lnTo>
                  <a:lnTo>
                    <a:pt x="973" y="1961"/>
                  </a:lnTo>
                  <a:lnTo>
                    <a:pt x="1037" y="1997"/>
                  </a:lnTo>
                  <a:lnTo>
                    <a:pt x="1104" y="2029"/>
                  </a:lnTo>
                  <a:lnTo>
                    <a:pt x="1173" y="2056"/>
                  </a:lnTo>
                  <a:lnTo>
                    <a:pt x="1246" y="2078"/>
                  </a:lnTo>
                  <a:lnTo>
                    <a:pt x="1320" y="2094"/>
                  </a:lnTo>
                  <a:lnTo>
                    <a:pt x="1395" y="2104"/>
                  </a:lnTo>
                  <a:lnTo>
                    <a:pt x="1473" y="2110"/>
                  </a:lnTo>
                  <a:lnTo>
                    <a:pt x="1552" y="2109"/>
                  </a:lnTo>
                  <a:lnTo>
                    <a:pt x="1629" y="2101"/>
                  </a:lnTo>
                  <a:lnTo>
                    <a:pt x="1705" y="2087"/>
                  </a:lnTo>
                  <a:lnTo>
                    <a:pt x="1779" y="2067"/>
                  </a:lnTo>
                  <a:lnTo>
                    <a:pt x="1849" y="2042"/>
                  </a:lnTo>
                  <a:lnTo>
                    <a:pt x="1919" y="2011"/>
                  </a:lnTo>
                  <a:lnTo>
                    <a:pt x="1984" y="1975"/>
                  </a:lnTo>
                  <a:lnTo>
                    <a:pt x="2047" y="1933"/>
                  </a:lnTo>
                  <a:lnTo>
                    <a:pt x="2107" y="1887"/>
                  </a:lnTo>
                  <a:lnTo>
                    <a:pt x="2163" y="1837"/>
                  </a:lnTo>
                  <a:lnTo>
                    <a:pt x="2215" y="1781"/>
                  </a:lnTo>
                  <a:lnTo>
                    <a:pt x="2263" y="1723"/>
                  </a:lnTo>
                  <a:lnTo>
                    <a:pt x="2306" y="1660"/>
                  </a:lnTo>
                  <a:lnTo>
                    <a:pt x="2343" y="1593"/>
                  </a:lnTo>
                  <a:lnTo>
                    <a:pt x="2376" y="1525"/>
                  </a:lnTo>
                  <a:lnTo>
                    <a:pt x="2404" y="1452"/>
                  </a:lnTo>
                  <a:lnTo>
                    <a:pt x="2427" y="1378"/>
                  </a:lnTo>
                  <a:lnTo>
                    <a:pt x="2443" y="1300"/>
                  </a:lnTo>
                  <a:lnTo>
                    <a:pt x="2451" y="1228"/>
                  </a:lnTo>
                  <a:lnTo>
                    <a:pt x="2455" y="1156"/>
                  </a:lnTo>
                  <a:lnTo>
                    <a:pt x="2452" y="1084"/>
                  </a:lnTo>
                  <a:lnTo>
                    <a:pt x="2445" y="1014"/>
                  </a:lnTo>
                  <a:lnTo>
                    <a:pt x="2431" y="944"/>
                  </a:lnTo>
                  <a:lnTo>
                    <a:pt x="2413" y="876"/>
                  </a:lnTo>
                  <a:lnTo>
                    <a:pt x="2389" y="809"/>
                  </a:lnTo>
                  <a:lnTo>
                    <a:pt x="2360" y="744"/>
                  </a:lnTo>
                  <a:lnTo>
                    <a:pt x="2327" y="682"/>
                  </a:lnTo>
                  <a:lnTo>
                    <a:pt x="2290" y="621"/>
                  </a:lnTo>
                  <a:lnTo>
                    <a:pt x="2248" y="563"/>
                  </a:lnTo>
                  <a:lnTo>
                    <a:pt x="2201" y="507"/>
                  </a:lnTo>
                  <a:lnTo>
                    <a:pt x="2150" y="454"/>
                  </a:lnTo>
                  <a:lnTo>
                    <a:pt x="2096" y="405"/>
                  </a:lnTo>
                  <a:lnTo>
                    <a:pt x="2037" y="360"/>
                  </a:lnTo>
                  <a:lnTo>
                    <a:pt x="1975" y="318"/>
                  </a:lnTo>
                  <a:lnTo>
                    <a:pt x="1909" y="281"/>
                  </a:lnTo>
                  <a:lnTo>
                    <a:pt x="1840" y="247"/>
                  </a:lnTo>
                  <a:lnTo>
                    <a:pt x="1768" y="218"/>
                  </a:lnTo>
                  <a:lnTo>
                    <a:pt x="1751" y="211"/>
                  </a:lnTo>
                  <a:lnTo>
                    <a:pt x="1737" y="207"/>
                  </a:lnTo>
                  <a:lnTo>
                    <a:pt x="1727" y="203"/>
                  </a:lnTo>
                  <a:lnTo>
                    <a:pt x="1719" y="199"/>
                  </a:lnTo>
                  <a:lnTo>
                    <a:pt x="1713" y="195"/>
                  </a:lnTo>
                  <a:lnTo>
                    <a:pt x="1707" y="192"/>
                  </a:lnTo>
                  <a:lnTo>
                    <a:pt x="1701" y="187"/>
                  </a:lnTo>
                  <a:lnTo>
                    <a:pt x="1695" y="181"/>
                  </a:lnTo>
                  <a:lnTo>
                    <a:pt x="1685" y="173"/>
                  </a:lnTo>
                  <a:lnTo>
                    <a:pt x="1675" y="163"/>
                  </a:lnTo>
                  <a:lnTo>
                    <a:pt x="1662" y="152"/>
                  </a:lnTo>
                  <a:lnTo>
                    <a:pt x="1580" y="83"/>
                  </a:lnTo>
                  <a:lnTo>
                    <a:pt x="1500" y="12"/>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cxnSp>
        <p:nvCxnSpPr>
          <p:cNvPr id="86" name="Straight Connector 85"/>
          <p:cNvCxnSpPr/>
          <p:nvPr/>
        </p:nvCxnSpPr>
        <p:spPr>
          <a:xfrm>
            <a:off x="6810375" y="2925989"/>
            <a:ext cx="599828" cy="0"/>
          </a:xfrm>
          <a:prstGeom prst="line">
            <a:avLst/>
          </a:prstGeom>
          <a:ln w="19050" cap="rnd">
            <a:solidFill>
              <a:schemeClr val="tx2"/>
            </a:solidFill>
            <a:prstDash val="sysDot"/>
            <a:headEnd type="none"/>
            <a:tailEnd type="oval" w="sm" len="sm"/>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4305300" y="5779504"/>
            <a:ext cx="3104903" cy="0"/>
          </a:xfrm>
          <a:prstGeom prst="line">
            <a:avLst/>
          </a:prstGeom>
          <a:ln w="19050" cap="rnd">
            <a:solidFill>
              <a:schemeClr val="tx2"/>
            </a:solidFill>
            <a:prstDash val="sysDot"/>
            <a:headEnd type="none"/>
            <a:tailEnd type="oval" w="sm" len="sm"/>
          </a:ln>
        </p:spPr>
        <p:style>
          <a:lnRef idx="1">
            <a:schemeClr val="accent1"/>
          </a:lnRef>
          <a:fillRef idx="0">
            <a:schemeClr val="accent1"/>
          </a:fillRef>
          <a:effectRef idx="0">
            <a:schemeClr val="accent1"/>
          </a:effectRef>
          <a:fontRef idx="minor">
            <a:schemeClr val="tx1"/>
          </a:fontRef>
        </p:style>
      </p:cxnSp>
      <p:sp>
        <p:nvSpPr>
          <p:cNvPr id="90" name="Rectangle 89"/>
          <p:cNvSpPr/>
          <p:nvPr/>
        </p:nvSpPr>
        <p:spPr>
          <a:xfrm>
            <a:off x="359972" y="131537"/>
            <a:ext cx="7159944" cy="629660"/>
          </a:xfrm>
          <a:prstGeom prst="rect">
            <a:avLst/>
          </a:prstGeom>
        </p:spPr>
        <p:txBody>
          <a:bodyPr wrap="square" lIns="0" anchor="b">
            <a:spAutoFit/>
          </a:bodyPr>
          <a:lstStyle/>
          <a:p>
            <a:pPr>
              <a:lnSpc>
                <a:spcPts val="4500"/>
              </a:lnSpc>
            </a:pPr>
            <a:r>
              <a:rPr lang="en-US" sz="3000" kern="0" spc="-89" dirty="0">
                <a:ln w="3175">
                  <a:noFill/>
                </a:ln>
                <a:solidFill>
                  <a:schemeClr val="bg1"/>
                </a:solidFill>
                <a:latin typeface="Segoe UI Light"/>
                <a:cs typeface="Segoe UI" panose="020B0502040204020203" pitchFamily="34" charset="0"/>
              </a:rPr>
              <a:t>Windows 10 Pro device opportunity</a:t>
            </a:r>
            <a:endParaRPr lang="en-US" sz="3000" dirty="0">
              <a:solidFill>
                <a:schemeClr val="bg1"/>
              </a:solidFill>
            </a:endParaRPr>
          </a:p>
        </p:txBody>
      </p:sp>
      <p:sp>
        <p:nvSpPr>
          <p:cNvPr id="47" name="Rectangle 46"/>
          <p:cNvSpPr/>
          <p:nvPr/>
        </p:nvSpPr>
        <p:spPr>
          <a:xfrm>
            <a:off x="1482435" y="9615761"/>
            <a:ext cx="5808548" cy="292388"/>
          </a:xfrm>
          <a:prstGeom prst="rect">
            <a:avLst/>
          </a:prstGeom>
        </p:spPr>
        <p:txBody>
          <a:bodyPr wrap="square">
            <a:spAutoFit/>
          </a:bodyPr>
          <a:lstStyle/>
          <a:p>
            <a:pPr>
              <a:spcAft>
                <a:spcPts val="200"/>
              </a:spcAft>
            </a:pPr>
            <a:r>
              <a:rPr lang="en-US" sz="650" dirty="0">
                <a:solidFill>
                  <a:schemeClr val="bg1">
                    <a:lumMod val="50000"/>
                  </a:schemeClr>
                </a:solidFill>
                <a:ea typeface="Calibri" panose="020F0502020204030204" pitchFamily="34" charset="0"/>
                <a:cs typeface="Times New Roman" panose="02020603050405020304" pitchFamily="18" charset="0"/>
              </a:rPr>
              <a:t>*Sold separately.</a:t>
            </a:r>
            <a:br>
              <a:rPr lang="en-US" sz="650" dirty="0">
                <a:solidFill>
                  <a:schemeClr val="bg1">
                    <a:lumMod val="50000"/>
                  </a:schemeClr>
                </a:solidFill>
                <a:ea typeface="Calibri" panose="020F0502020204030204" pitchFamily="34" charset="0"/>
                <a:cs typeface="Times New Roman" panose="02020603050405020304" pitchFamily="18" charset="0"/>
              </a:rPr>
            </a:br>
            <a:r>
              <a:rPr lang="en-US" sz="650" dirty="0">
                <a:solidFill>
                  <a:schemeClr val="bg1">
                    <a:lumMod val="50000"/>
                  </a:schemeClr>
                </a:solidFill>
                <a:ea typeface="Calibri" panose="020F0502020204030204" pitchFamily="34" charset="0"/>
                <a:cs typeface="Times New Roman" panose="02020603050405020304" pitchFamily="18" charset="0"/>
              </a:rPr>
              <a:t>**</a:t>
            </a:r>
            <a:r>
              <a:rPr lang="en-US" sz="650" dirty="0">
                <a:solidFill>
                  <a:schemeClr val="bg1">
                    <a:lumMod val="50000"/>
                  </a:schemeClr>
                </a:solidFill>
              </a:rPr>
              <a:t>Windows Hello requires specialized hardware, illuminated IR sensor, or other biometric sensors. </a:t>
            </a:r>
            <a:r>
              <a:rPr lang="en-US" sz="650" dirty="0">
                <a:solidFill>
                  <a:schemeClr val="bg1">
                    <a:lumMod val="50000"/>
                  </a:schemeClr>
                </a:solidFill>
                <a:ea typeface="Calibri" panose="020F0502020204030204" pitchFamily="34" charset="0"/>
                <a:cs typeface="Times New Roman" panose="02020603050405020304" pitchFamily="18" charset="0"/>
              </a:rPr>
              <a:t>Devices must include a Trusted Platform Module (TPM).</a:t>
            </a:r>
            <a:endParaRPr lang="en-US" sz="650" dirty="0"/>
          </a:p>
        </p:txBody>
      </p:sp>
      <p:sp>
        <p:nvSpPr>
          <p:cNvPr id="96" name="Freeform 23"/>
          <p:cNvSpPr>
            <a:spLocks/>
          </p:cNvSpPr>
          <p:nvPr/>
        </p:nvSpPr>
        <p:spPr bwMode="auto">
          <a:xfrm>
            <a:off x="491254" y="3037091"/>
            <a:ext cx="301792" cy="239517"/>
          </a:xfrm>
          <a:custGeom>
            <a:avLst/>
            <a:gdLst>
              <a:gd name="T0" fmla="*/ 2339 w 2772"/>
              <a:gd name="T1" fmla="*/ 0 h 2202"/>
              <a:gd name="T2" fmla="*/ 2452 w 2772"/>
              <a:gd name="T3" fmla="*/ 113 h 2202"/>
              <a:gd name="T4" fmla="*/ 2562 w 2772"/>
              <a:gd name="T5" fmla="*/ 223 h 2202"/>
              <a:gd name="T6" fmla="*/ 2669 w 2772"/>
              <a:gd name="T7" fmla="*/ 330 h 2202"/>
              <a:gd name="T8" fmla="*/ 2772 w 2772"/>
              <a:gd name="T9" fmla="*/ 433 h 2202"/>
              <a:gd name="T10" fmla="*/ 2421 w 2772"/>
              <a:gd name="T11" fmla="*/ 784 h 2202"/>
              <a:gd name="T12" fmla="*/ 2068 w 2772"/>
              <a:gd name="T13" fmla="*/ 1138 h 2202"/>
              <a:gd name="T14" fmla="*/ 1713 w 2772"/>
              <a:gd name="T15" fmla="*/ 1493 h 2202"/>
              <a:gd name="T16" fmla="*/ 1358 w 2772"/>
              <a:gd name="T17" fmla="*/ 1848 h 2202"/>
              <a:gd name="T18" fmla="*/ 1003 w 2772"/>
              <a:gd name="T19" fmla="*/ 2202 h 2202"/>
              <a:gd name="T20" fmla="*/ 755 w 2772"/>
              <a:gd name="T21" fmla="*/ 1952 h 2202"/>
              <a:gd name="T22" fmla="*/ 504 w 2772"/>
              <a:gd name="T23" fmla="*/ 1702 h 2202"/>
              <a:gd name="T24" fmla="*/ 253 w 2772"/>
              <a:gd name="T25" fmla="*/ 1449 h 2202"/>
              <a:gd name="T26" fmla="*/ 0 w 2772"/>
              <a:gd name="T27" fmla="*/ 1195 h 2202"/>
              <a:gd name="T28" fmla="*/ 101 w 2772"/>
              <a:gd name="T29" fmla="*/ 1094 h 2202"/>
              <a:gd name="T30" fmla="*/ 206 w 2772"/>
              <a:gd name="T31" fmla="*/ 989 h 2202"/>
              <a:gd name="T32" fmla="*/ 312 w 2772"/>
              <a:gd name="T33" fmla="*/ 882 h 2202"/>
              <a:gd name="T34" fmla="*/ 422 w 2772"/>
              <a:gd name="T35" fmla="*/ 773 h 2202"/>
              <a:gd name="T36" fmla="*/ 613 w 2772"/>
              <a:gd name="T37" fmla="*/ 962 h 2202"/>
              <a:gd name="T38" fmla="*/ 805 w 2772"/>
              <a:gd name="T39" fmla="*/ 1153 h 2202"/>
              <a:gd name="T40" fmla="*/ 998 w 2772"/>
              <a:gd name="T41" fmla="*/ 1345 h 2202"/>
              <a:gd name="T42" fmla="*/ 1337 w 2772"/>
              <a:gd name="T43" fmla="*/ 1005 h 2202"/>
              <a:gd name="T44" fmla="*/ 1674 w 2772"/>
              <a:gd name="T45" fmla="*/ 667 h 2202"/>
              <a:gd name="T46" fmla="*/ 2008 w 2772"/>
              <a:gd name="T47" fmla="*/ 332 h 2202"/>
              <a:gd name="T48" fmla="*/ 2339 w 2772"/>
              <a:gd name="T49" fmla="*/ 0 h 2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72" h="2202">
                <a:moveTo>
                  <a:pt x="2339" y="0"/>
                </a:moveTo>
                <a:lnTo>
                  <a:pt x="2452" y="113"/>
                </a:lnTo>
                <a:lnTo>
                  <a:pt x="2562" y="223"/>
                </a:lnTo>
                <a:lnTo>
                  <a:pt x="2669" y="330"/>
                </a:lnTo>
                <a:lnTo>
                  <a:pt x="2772" y="433"/>
                </a:lnTo>
                <a:lnTo>
                  <a:pt x="2421" y="784"/>
                </a:lnTo>
                <a:lnTo>
                  <a:pt x="2068" y="1138"/>
                </a:lnTo>
                <a:lnTo>
                  <a:pt x="1713" y="1493"/>
                </a:lnTo>
                <a:lnTo>
                  <a:pt x="1358" y="1848"/>
                </a:lnTo>
                <a:lnTo>
                  <a:pt x="1003" y="2202"/>
                </a:lnTo>
                <a:lnTo>
                  <a:pt x="755" y="1952"/>
                </a:lnTo>
                <a:lnTo>
                  <a:pt x="504" y="1702"/>
                </a:lnTo>
                <a:lnTo>
                  <a:pt x="253" y="1449"/>
                </a:lnTo>
                <a:lnTo>
                  <a:pt x="0" y="1195"/>
                </a:lnTo>
                <a:lnTo>
                  <a:pt x="101" y="1094"/>
                </a:lnTo>
                <a:lnTo>
                  <a:pt x="206" y="989"/>
                </a:lnTo>
                <a:lnTo>
                  <a:pt x="312" y="882"/>
                </a:lnTo>
                <a:lnTo>
                  <a:pt x="422" y="773"/>
                </a:lnTo>
                <a:lnTo>
                  <a:pt x="613" y="962"/>
                </a:lnTo>
                <a:lnTo>
                  <a:pt x="805" y="1153"/>
                </a:lnTo>
                <a:lnTo>
                  <a:pt x="998" y="1345"/>
                </a:lnTo>
                <a:lnTo>
                  <a:pt x="1337" y="1005"/>
                </a:lnTo>
                <a:lnTo>
                  <a:pt x="1674" y="667"/>
                </a:lnTo>
                <a:lnTo>
                  <a:pt x="2008" y="332"/>
                </a:lnTo>
                <a:lnTo>
                  <a:pt x="233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23"/>
          <p:cNvSpPr>
            <a:spLocks/>
          </p:cNvSpPr>
          <p:nvPr/>
        </p:nvSpPr>
        <p:spPr bwMode="auto">
          <a:xfrm>
            <a:off x="4083495" y="2190767"/>
            <a:ext cx="301792" cy="239517"/>
          </a:xfrm>
          <a:custGeom>
            <a:avLst/>
            <a:gdLst>
              <a:gd name="T0" fmla="*/ 2339 w 2772"/>
              <a:gd name="T1" fmla="*/ 0 h 2202"/>
              <a:gd name="T2" fmla="*/ 2452 w 2772"/>
              <a:gd name="T3" fmla="*/ 113 h 2202"/>
              <a:gd name="T4" fmla="*/ 2562 w 2772"/>
              <a:gd name="T5" fmla="*/ 223 h 2202"/>
              <a:gd name="T6" fmla="*/ 2669 w 2772"/>
              <a:gd name="T7" fmla="*/ 330 h 2202"/>
              <a:gd name="T8" fmla="*/ 2772 w 2772"/>
              <a:gd name="T9" fmla="*/ 433 h 2202"/>
              <a:gd name="T10" fmla="*/ 2421 w 2772"/>
              <a:gd name="T11" fmla="*/ 784 h 2202"/>
              <a:gd name="T12" fmla="*/ 2068 w 2772"/>
              <a:gd name="T13" fmla="*/ 1138 h 2202"/>
              <a:gd name="T14" fmla="*/ 1713 w 2772"/>
              <a:gd name="T15" fmla="*/ 1493 h 2202"/>
              <a:gd name="T16" fmla="*/ 1358 w 2772"/>
              <a:gd name="T17" fmla="*/ 1848 h 2202"/>
              <a:gd name="T18" fmla="*/ 1003 w 2772"/>
              <a:gd name="T19" fmla="*/ 2202 h 2202"/>
              <a:gd name="T20" fmla="*/ 755 w 2772"/>
              <a:gd name="T21" fmla="*/ 1952 h 2202"/>
              <a:gd name="T22" fmla="*/ 504 w 2772"/>
              <a:gd name="T23" fmla="*/ 1702 h 2202"/>
              <a:gd name="T24" fmla="*/ 253 w 2772"/>
              <a:gd name="T25" fmla="*/ 1449 h 2202"/>
              <a:gd name="T26" fmla="*/ 0 w 2772"/>
              <a:gd name="T27" fmla="*/ 1195 h 2202"/>
              <a:gd name="T28" fmla="*/ 101 w 2772"/>
              <a:gd name="T29" fmla="*/ 1094 h 2202"/>
              <a:gd name="T30" fmla="*/ 206 w 2772"/>
              <a:gd name="T31" fmla="*/ 989 h 2202"/>
              <a:gd name="T32" fmla="*/ 312 w 2772"/>
              <a:gd name="T33" fmla="*/ 882 h 2202"/>
              <a:gd name="T34" fmla="*/ 422 w 2772"/>
              <a:gd name="T35" fmla="*/ 773 h 2202"/>
              <a:gd name="T36" fmla="*/ 613 w 2772"/>
              <a:gd name="T37" fmla="*/ 962 h 2202"/>
              <a:gd name="T38" fmla="*/ 805 w 2772"/>
              <a:gd name="T39" fmla="*/ 1153 h 2202"/>
              <a:gd name="T40" fmla="*/ 998 w 2772"/>
              <a:gd name="T41" fmla="*/ 1345 h 2202"/>
              <a:gd name="T42" fmla="*/ 1337 w 2772"/>
              <a:gd name="T43" fmla="*/ 1005 h 2202"/>
              <a:gd name="T44" fmla="*/ 1674 w 2772"/>
              <a:gd name="T45" fmla="*/ 667 h 2202"/>
              <a:gd name="T46" fmla="*/ 2008 w 2772"/>
              <a:gd name="T47" fmla="*/ 332 h 2202"/>
              <a:gd name="T48" fmla="*/ 2339 w 2772"/>
              <a:gd name="T49" fmla="*/ 0 h 2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72" h="2202">
                <a:moveTo>
                  <a:pt x="2339" y="0"/>
                </a:moveTo>
                <a:lnTo>
                  <a:pt x="2452" y="113"/>
                </a:lnTo>
                <a:lnTo>
                  <a:pt x="2562" y="223"/>
                </a:lnTo>
                <a:lnTo>
                  <a:pt x="2669" y="330"/>
                </a:lnTo>
                <a:lnTo>
                  <a:pt x="2772" y="433"/>
                </a:lnTo>
                <a:lnTo>
                  <a:pt x="2421" y="784"/>
                </a:lnTo>
                <a:lnTo>
                  <a:pt x="2068" y="1138"/>
                </a:lnTo>
                <a:lnTo>
                  <a:pt x="1713" y="1493"/>
                </a:lnTo>
                <a:lnTo>
                  <a:pt x="1358" y="1848"/>
                </a:lnTo>
                <a:lnTo>
                  <a:pt x="1003" y="2202"/>
                </a:lnTo>
                <a:lnTo>
                  <a:pt x="755" y="1952"/>
                </a:lnTo>
                <a:lnTo>
                  <a:pt x="504" y="1702"/>
                </a:lnTo>
                <a:lnTo>
                  <a:pt x="253" y="1449"/>
                </a:lnTo>
                <a:lnTo>
                  <a:pt x="0" y="1195"/>
                </a:lnTo>
                <a:lnTo>
                  <a:pt x="101" y="1094"/>
                </a:lnTo>
                <a:lnTo>
                  <a:pt x="206" y="989"/>
                </a:lnTo>
                <a:lnTo>
                  <a:pt x="312" y="882"/>
                </a:lnTo>
                <a:lnTo>
                  <a:pt x="422" y="773"/>
                </a:lnTo>
                <a:lnTo>
                  <a:pt x="613" y="962"/>
                </a:lnTo>
                <a:lnTo>
                  <a:pt x="805" y="1153"/>
                </a:lnTo>
                <a:lnTo>
                  <a:pt x="998" y="1345"/>
                </a:lnTo>
                <a:lnTo>
                  <a:pt x="1337" y="1005"/>
                </a:lnTo>
                <a:lnTo>
                  <a:pt x="1674" y="667"/>
                </a:lnTo>
                <a:lnTo>
                  <a:pt x="2008" y="332"/>
                </a:lnTo>
                <a:lnTo>
                  <a:pt x="233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6375047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bwMode="auto">
          <a:xfrm>
            <a:off x="356777" y="4754197"/>
            <a:ext cx="7069547" cy="617852"/>
          </a:xfrm>
          <a:prstGeom prst="rect">
            <a:avLst/>
          </a:prstGeom>
          <a:solidFill>
            <a:srgbClr val="EAEAE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793" tIns="143834" rIns="179793" bIns="143834" numCol="1" spcCol="0" rtlCol="0" fromWordArt="0" anchor="t" anchorCtr="0" forceAA="0" compatLnSpc="1">
            <a:prstTxWarp prst="textNoShape">
              <a:avLst/>
            </a:prstTxWarp>
            <a:noAutofit/>
          </a:bodyPr>
          <a:lstStyle/>
          <a:p>
            <a:pPr algn="ctr" defTabSz="916778"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0" name="Rectangle 9"/>
          <p:cNvSpPr/>
          <p:nvPr/>
        </p:nvSpPr>
        <p:spPr bwMode="auto">
          <a:xfrm>
            <a:off x="356778" y="2794354"/>
            <a:ext cx="3628626" cy="1875737"/>
          </a:xfrm>
          <a:prstGeom prst="rect">
            <a:avLst/>
          </a:prstGeom>
          <a:solidFill>
            <a:srgbClr val="EAEAE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793" tIns="143834" rIns="179793" bIns="143834" numCol="1" spcCol="0" rtlCol="0" fromWordArt="0" anchor="t" anchorCtr="0" forceAA="0" compatLnSpc="1">
            <a:prstTxWarp prst="textNoShape">
              <a:avLst/>
            </a:prstTxWarp>
            <a:noAutofit/>
          </a:bodyPr>
          <a:lstStyle/>
          <a:p>
            <a:pPr algn="ctr" defTabSz="916778"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2" name="Rectangle 11"/>
          <p:cNvSpPr/>
          <p:nvPr/>
        </p:nvSpPr>
        <p:spPr bwMode="auto">
          <a:xfrm>
            <a:off x="4062143" y="2794354"/>
            <a:ext cx="3364181" cy="1875737"/>
          </a:xfrm>
          <a:prstGeom prst="rect">
            <a:avLst/>
          </a:prstGeom>
          <a:solidFill>
            <a:srgbClr val="EAEAE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793" tIns="143834" rIns="179793" bIns="143834" numCol="1" spcCol="0" rtlCol="0" fromWordArt="0" anchor="t" anchorCtr="0" forceAA="0" compatLnSpc="1">
            <a:prstTxWarp prst="textNoShape">
              <a:avLst/>
            </a:prstTxWarp>
            <a:noAutofit/>
          </a:bodyPr>
          <a:lstStyle/>
          <a:p>
            <a:pPr algn="ctr" defTabSz="916778"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3" name="Rectangle 12"/>
          <p:cNvSpPr/>
          <p:nvPr/>
        </p:nvSpPr>
        <p:spPr>
          <a:xfrm>
            <a:off x="350538" y="2460254"/>
            <a:ext cx="2962670" cy="221599"/>
          </a:xfrm>
          <a:prstGeom prst="rect">
            <a:avLst/>
          </a:prstGeom>
          <a:noFill/>
        </p:spPr>
        <p:txBody>
          <a:bodyPr vert="horz" wrap="square" lIns="0" tIns="0" rIns="0" bIns="0" rtlCol="0" anchor="ctr">
            <a:noAutofit/>
          </a:bodyPr>
          <a:lstStyle/>
          <a:p>
            <a:pPr defTabSz="898645">
              <a:lnSpc>
                <a:spcPct val="90000"/>
              </a:lnSpc>
              <a:spcBef>
                <a:spcPct val="0"/>
              </a:spcBef>
            </a:pPr>
            <a:r>
              <a:rPr lang="en-US" sz="1600" b="1" kern="0" cap="all" spc="-40" dirty="0">
                <a:ln>
                  <a:solidFill>
                    <a:schemeClr val="bg1">
                      <a:alpha val="0"/>
                    </a:schemeClr>
                  </a:solidFill>
                </a:ln>
                <a:solidFill>
                  <a:schemeClr val="accent1"/>
                </a:solidFill>
                <a:latin typeface="Segoe UI" pitchFamily="34" charset="0"/>
              </a:rPr>
              <a:t>Device use case examples</a:t>
            </a:r>
          </a:p>
        </p:txBody>
      </p:sp>
      <p:sp>
        <p:nvSpPr>
          <p:cNvPr id="17" name="Rectangle 16"/>
          <p:cNvSpPr/>
          <p:nvPr/>
        </p:nvSpPr>
        <p:spPr>
          <a:xfrm>
            <a:off x="598200" y="3622126"/>
            <a:ext cx="3057215" cy="892552"/>
          </a:xfrm>
          <a:prstGeom prst="rect">
            <a:avLst/>
          </a:prstGeom>
        </p:spPr>
        <p:txBody>
          <a:bodyPr wrap="square" lIns="0" tIns="0" rIns="0" bIns="0">
            <a:spAutoFit/>
          </a:bodyPr>
          <a:lstStyle/>
          <a:p>
            <a:pPr defTabSz="923818"/>
            <a:r>
              <a:rPr lang="en-US" sz="1400" b="1" dirty="0">
                <a:solidFill>
                  <a:srgbClr val="646464">
                    <a:lumMod val="75000"/>
                  </a:srgbClr>
                </a:solidFill>
                <a:latin typeface="Segoe UI"/>
              </a:rPr>
              <a:t>Everyday computing device</a:t>
            </a:r>
            <a:endParaRPr lang="en-US" sz="1400" dirty="0">
              <a:solidFill>
                <a:srgbClr val="646464">
                  <a:lumMod val="75000"/>
                </a:srgbClr>
              </a:solidFill>
              <a:latin typeface="Segoe UI"/>
            </a:endParaRPr>
          </a:p>
          <a:p>
            <a:pPr defTabSz="923818">
              <a:spcAft>
                <a:spcPts val="589"/>
              </a:spcAft>
            </a:pPr>
            <a:r>
              <a:rPr lang="en-US" sz="1100" dirty="0">
                <a:solidFill>
                  <a:srgbClr val="646464"/>
                </a:solidFill>
                <a:latin typeface="Segoe UI"/>
              </a:rPr>
              <a:t>A primary or secondary device that workers can use to take advantage of local apps, cloud services (such as OneDrive) and data storage in the office or on the road</a:t>
            </a:r>
          </a:p>
        </p:txBody>
      </p:sp>
      <p:sp>
        <p:nvSpPr>
          <p:cNvPr id="18" name="Rectangle 17"/>
          <p:cNvSpPr/>
          <p:nvPr/>
        </p:nvSpPr>
        <p:spPr>
          <a:xfrm>
            <a:off x="4292643" y="3622124"/>
            <a:ext cx="2997199" cy="892552"/>
          </a:xfrm>
          <a:prstGeom prst="rect">
            <a:avLst/>
          </a:prstGeom>
        </p:spPr>
        <p:txBody>
          <a:bodyPr wrap="square" lIns="0" tIns="0" rIns="0" bIns="0">
            <a:spAutoFit/>
          </a:bodyPr>
          <a:lstStyle/>
          <a:p>
            <a:pPr defTabSz="923818"/>
            <a:r>
              <a:rPr lang="en-US" sz="1400" b="1" dirty="0">
                <a:solidFill>
                  <a:srgbClr val="646464">
                    <a:lumMod val="75000"/>
                  </a:srgbClr>
                </a:solidFill>
                <a:latin typeface="Segoe UI"/>
              </a:rPr>
              <a:t>Shared device (kiosk)</a:t>
            </a:r>
          </a:p>
          <a:p>
            <a:pPr defTabSz="923818">
              <a:spcAft>
                <a:spcPts val="589"/>
              </a:spcAft>
              <a:defRPr/>
            </a:pPr>
            <a:r>
              <a:rPr lang="en-US" sz="1100" dirty="0">
                <a:solidFill>
                  <a:srgbClr val="646464"/>
                </a:solidFill>
                <a:latin typeface="Segoe UI"/>
              </a:rPr>
              <a:t>Multiple users access the same device for LoB apps, such as checking stock or inventory. </a:t>
            </a:r>
            <a:r>
              <a:rPr lang="en-US" sz="1100" dirty="0">
                <a:solidFill>
                  <a:srgbClr val="646464"/>
                </a:solidFill>
                <a:latin typeface="Segoe UI"/>
                <a:ea typeface="Calibri" panose="020F0502020204030204" pitchFamily="34" charset="0"/>
                <a:cs typeface="Times New Roman" panose="02020603050405020304" pitchFamily="18" charset="0"/>
              </a:rPr>
              <a:t>These devices may be used by employees or customers.</a:t>
            </a:r>
          </a:p>
        </p:txBody>
      </p:sp>
      <p:cxnSp>
        <p:nvCxnSpPr>
          <p:cNvPr id="19" name="Straight Connector 18"/>
          <p:cNvCxnSpPr/>
          <p:nvPr/>
        </p:nvCxnSpPr>
        <p:spPr>
          <a:xfrm>
            <a:off x="3079630" y="2624411"/>
            <a:ext cx="4343642" cy="0"/>
          </a:xfrm>
          <a:prstGeom prst="line">
            <a:avLst/>
          </a:prstGeom>
          <a:ln w="19050" cap="rnd">
            <a:solidFill>
              <a:schemeClr val="tx2"/>
            </a:solidFill>
            <a:prstDash val="sysDot"/>
            <a:headEnd type="none"/>
            <a:tailEnd type="oval" w="sm" len="sm"/>
          </a:ln>
        </p:spPr>
        <p:style>
          <a:lnRef idx="1">
            <a:schemeClr val="accent1"/>
          </a:lnRef>
          <a:fillRef idx="0">
            <a:schemeClr val="accent1"/>
          </a:fillRef>
          <a:effectRef idx="0">
            <a:schemeClr val="accent1"/>
          </a:effectRef>
          <a:fontRef idx="minor">
            <a:schemeClr val="tx1"/>
          </a:fontRef>
        </p:style>
      </p:cxnSp>
      <p:sp>
        <p:nvSpPr>
          <p:cNvPr id="23" name="Freeform 54"/>
          <p:cNvSpPr>
            <a:spLocks noEditPoints="1"/>
          </p:cNvSpPr>
          <p:nvPr/>
        </p:nvSpPr>
        <p:spPr bwMode="auto">
          <a:xfrm>
            <a:off x="1340428" y="2963888"/>
            <a:ext cx="460667" cy="279621"/>
          </a:xfrm>
          <a:custGeom>
            <a:avLst/>
            <a:gdLst>
              <a:gd name="T0" fmla="*/ 160 w 323"/>
              <a:gd name="T1" fmla="*/ 20 h 202"/>
              <a:gd name="T2" fmla="*/ 140 w 323"/>
              <a:gd name="T3" fmla="*/ 26 h 202"/>
              <a:gd name="T4" fmla="*/ 123 w 323"/>
              <a:gd name="T5" fmla="*/ 39 h 202"/>
              <a:gd name="T6" fmla="*/ 110 w 323"/>
              <a:gd name="T7" fmla="*/ 55 h 202"/>
              <a:gd name="T8" fmla="*/ 94 w 323"/>
              <a:gd name="T9" fmla="*/ 61 h 202"/>
              <a:gd name="T10" fmla="*/ 68 w 323"/>
              <a:gd name="T11" fmla="*/ 61 h 202"/>
              <a:gd name="T12" fmla="*/ 46 w 323"/>
              <a:gd name="T13" fmla="*/ 70 h 202"/>
              <a:gd name="T14" fmla="*/ 31 w 323"/>
              <a:gd name="T15" fmla="*/ 86 h 202"/>
              <a:gd name="T16" fmla="*/ 22 w 323"/>
              <a:gd name="T17" fmla="*/ 108 h 202"/>
              <a:gd name="T18" fmla="*/ 22 w 323"/>
              <a:gd name="T19" fmla="*/ 132 h 202"/>
              <a:gd name="T20" fmla="*/ 31 w 323"/>
              <a:gd name="T21" fmla="*/ 154 h 202"/>
              <a:gd name="T22" fmla="*/ 46 w 323"/>
              <a:gd name="T23" fmla="*/ 171 h 202"/>
              <a:gd name="T24" fmla="*/ 68 w 323"/>
              <a:gd name="T25" fmla="*/ 180 h 202"/>
              <a:gd name="T26" fmla="*/ 263 w 323"/>
              <a:gd name="T27" fmla="*/ 182 h 202"/>
              <a:gd name="T28" fmla="*/ 279 w 323"/>
              <a:gd name="T29" fmla="*/ 178 h 202"/>
              <a:gd name="T30" fmla="*/ 292 w 323"/>
              <a:gd name="T31" fmla="*/ 169 h 202"/>
              <a:gd name="T32" fmla="*/ 301 w 323"/>
              <a:gd name="T33" fmla="*/ 156 h 202"/>
              <a:gd name="T34" fmla="*/ 303 w 323"/>
              <a:gd name="T35" fmla="*/ 141 h 202"/>
              <a:gd name="T36" fmla="*/ 301 w 323"/>
              <a:gd name="T37" fmla="*/ 125 h 202"/>
              <a:gd name="T38" fmla="*/ 292 w 323"/>
              <a:gd name="T39" fmla="*/ 112 h 202"/>
              <a:gd name="T40" fmla="*/ 279 w 323"/>
              <a:gd name="T41" fmla="*/ 103 h 202"/>
              <a:gd name="T42" fmla="*/ 263 w 323"/>
              <a:gd name="T43" fmla="*/ 101 h 202"/>
              <a:gd name="T44" fmla="*/ 244 w 323"/>
              <a:gd name="T45" fmla="*/ 90 h 202"/>
              <a:gd name="T46" fmla="*/ 237 w 323"/>
              <a:gd name="T47" fmla="*/ 61 h 202"/>
              <a:gd name="T48" fmla="*/ 222 w 323"/>
              <a:gd name="T49" fmla="*/ 39 h 202"/>
              <a:gd name="T50" fmla="*/ 200 w 323"/>
              <a:gd name="T51" fmla="*/ 24 h 202"/>
              <a:gd name="T52" fmla="*/ 171 w 323"/>
              <a:gd name="T53" fmla="*/ 20 h 202"/>
              <a:gd name="T54" fmla="*/ 189 w 323"/>
              <a:gd name="T55" fmla="*/ 0 h 202"/>
              <a:gd name="T56" fmla="*/ 219 w 323"/>
              <a:gd name="T57" fmla="*/ 13 h 202"/>
              <a:gd name="T58" fmla="*/ 244 w 323"/>
              <a:gd name="T59" fmla="*/ 35 h 202"/>
              <a:gd name="T60" fmla="*/ 259 w 323"/>
              <a:gd name="T61" fmla="*/ 64 h 202"/>
              <a:gd name="T62" fmla="*/ 274 w 323"/>
              <a:gd name="T63" fmla="*/ 81 h 202"/>
              <a:gd name="T64" fmla="*/ 296 w 323"/>
              <a:gd name="T65" fmla="*/ 90 h 202"/>
              <a:gd name="T66" fmla="*/ 314 w 323"/>
              <a:gd name="T67" fmla="*/ 108 h 202"/>
              <a:gd name="T68" fmla="*/ 323 w 323"/>
              <a:gd name="T69" fmla="*/ 127 h 202"/>
              <a:gd name="T70" fmla="*/ 323 w 323"/>
              <a:gd name="T71" fmla="*/ 154 h 202"/>
              <a:gd name="T72" fmla="*/ 314 w 323"/>
              <a:gd name="T73" fmla="*/ 176 h 202"/>
              <a:gd name="T74" fmla="*/ 296 w 323"/>
              <a:gd name="T75" fmla="*/ 191 h 202"/>
              <a:gd name="T76" fmla="*/ 274 w 323"/>
              <a:gd name="T77" fmla="*/ 200 h 202"/>
              <a:gd name="T78" fmla="*/ 81 w 323"/>
              <a:gd name="T79" fmla="*/ 202 h 202"/>
              <a:gd name="T80" fmla="*/ 48 w 323"/>
              <a:gd name="T81" fmla="*/ 195 h 202"/>
              <a:gd name="T82" fmla="*/ 24 w 323"/>
              <a:gd name="T83" fmla="*/ 178 h 202"/>
              <a:gd name="T84" fmla="*/ 6 w 323"/>
              <a:gd name="T85" fmla="*/ 152 h 202"/>
              <a:gd name="T86" fmla="*/ 0 w 323"/>
              <a:gd name="T87" fmla="*/ 121 h 202"/>
              <a:gd name="T88" fmla="*/ 6 w 323"/>
              <a:gd name="T89" fmla="*/ 90 h 202"/>
              <a:gd name="T90" fmla="*/ 24 w 323"/>
              <a:gd name="T91" fmla="*/ 64 h 202"/>
              <a:gd name="T92" fmla="*/ 48 w 323"/>
              <a:gd name="T93" fmla="*/ 46 h 202"/>
              <a:gd name="T94" fmla="*/ 81 w 323"/>
              <a:gd name="T95" fmla="*/ 39 h 202"/>
              <a:gd name="T96" fmla="*/ 103 w 323"/>
              <a:gd name="T97" fmla="*/ 31 h 202"/>
              <a:gd name="T98" fmla="*/ 118 w 323"/>
              <a:gd name="T99" fmla="*/ 15 h 202"/>
              <a:gd name="T100" fmla="*/ 138 w 323"/>
              <a:gd name="T101" fmla="*/ 4 h 202"/>
              <a:gd name="T102" fmla="*/ 160 w 323"/>
              <a:gd name="T10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3" h="202">
                <a:moveTo>
                  <a:pt x="171" y="20"/>
                </a:moveTo>
                <a:lnTo>
                  <a:pt x="160" y="20"/>
                </a:lnTo>
                <a:lnTo>
                  <a:pt x="151" y="22"/>
                </a:lnTo>
                <a:lnTo>
                  <a:pt x="140" y="26"/>
                </a:lnTo>
                <a:lnTo>
                  <a:pt x="132" y="33"/>
                </a:lnTo>
                <a:lnTo>
                  <a:pt x="123" y="39"/>
                </a:lnTo>
                <a:lnTo>
                  <a:pt x="116" y="46"/>
                </a:lnTo>
                <a:lnTo>
                  <a:pt x="110" y="55"/>
                </a:lnTo>
                <a:lnTo>
                  <a:pt x="105" y="66"/>
                </a:lnTo>
                <a:lnTo>
                  <a:pt x="94" y="61"/>
                </a:lnTo>
                <a:lnTo>
                  <a:pt x="81" y="59"/>
                </a:lnTo>
                <a:lnTo>
                  <a:pt x="68" y="61"/>
                </a:lnTo>
                <a:lnTo>
                  <a:pt x="57" y="64"/>
                </a:lnTo>
                <a:lnTo>
                  <a:pt x="46" y="70"/>
                </a:lnTo>
                <a:lnTo>
                  <a:pt x="37" y="77"/>
                </a:lnTo>
                <a:lnTo>
                  <a:pt x="31" y="86"/>
                </a:lnTo>
                <a:lnTo>
                  <a:pt x="24" y="97"/>
                </a:lnTo>
                <a:lnTo>
                  <a:pt x="22" y="108"/>
                </a:lnTo>
                <a:lnTo>
                  <a:pt x="20" y="121"/>
                </a:lnTo>
                <a:lnTo>
                  <a:pt x="22" y="132"/>
                </a:lnTo>
                <a:lnTo>
                  <a:pt x="24" y="145"/>
                </a:lnTo>
                <a:lnTo>
                  <a:pt x="31" y="154"/>
                </a:lnTo>
                <a:lnTo>
                  <a:pt x="37" y="162"/>
                </a:lnTo>
                <a:lnTo>
                  <a:pt x="46" y="171"/>
                </a:lnTo>
                <a:lnTo>
                  <a:pt x="57" y="176"/>
                </a:lnTo>
                <a:lnTo>
                  <a:pt x="68" y="180"/>
                </a:lnTo>
                <a:lnTo>
                  <a:pt x="81" y="182"/>
                </a:lnTo>
                <a:lnTo>
                  <a:pt x="263" y="182"/>
                </a:lnTo>
                <a:lnTo>
                  <a:pt x="270" y="180"/>
                </a:lnTo>
                <a:lnTo>
                  <a:pt x="279" y="178"/>
                </a:lnTo>
                <a:lnTo>
                  <a:pt x="285" y="173"/>
                </a:lnTo>
                <a:lnTo>
                  <a:pt x="292" y="169"/>
                </a:lnTo>
                <a:lnTo>
                  <a:pt x="296" y="162"/>
                </a:lnTo>
                <a:lnTo>
                  <a:pt x="301" y="156"/>
                </a:lnTo>
                <a:lnTo>
                  <a:pt x="303" y="149"/>
                </a:lnTo>
                <a:lnTo>
                  <a:pt x="303" y="141"/>
                </a:lnTo>
                <a:lnTo>
                  <a:pt x="303" y="132"/>
                </a:lnTo>
                <a:lnTo>
                  <a:pt x="301" y="125"/>
                </a:lnTo>
                <a:lnTo>
                  <a:pt x="296" y="119"/>
                </a:lnTo>
                <a:lnTo>
                  <a:pt x="292" y="112"/>
                </a:lnTo>
                <a:lnTo>
                  <a:pt x="285" y="108"/>
                </a:lnTo>
                <a:lnTo>
                  <a:pt x="279" y="103"/>
                </a:lnTo>
                <a:lnTo>
                  <a:pt x="270" y="101"/>
                </a:lnTo>
                <a:lnTo>
                  <a:pt x="263" y="101"/>
                </a:lnTo>
                <a:lnTo>
                  <a:pt x="244" y="101"/>
                </a:lnTo>
                <a:lnTo>
                  <a:pt x="244" y="90"/>
                </a:lnTo>
                <a:lnTo>
                  <a:pt x="241" y="77"/>
                </a:lnTo>
                <a:lnTo>
                  <a:pt x="237" y="61"/>
                </a:lnTo>
                <a:lnTo>
                  <a:pt x="230" y="50"/>
                </a:lnTo>
                <a:lnTo>
                  <a:pt x="222" y="39"/>
                </a:lnTo>
                <a:lnTo>
                  <a:pt x="211" y="31"/>
                </a:lnTo>
                <a:lnTo>
                  <a:pt x="200" y="24"/>
                </a:lnTo>
                <a:lnTo>
                  <a:pt x="186" y="20"/>
                </a:lnTo>
                <a:lnTo>
                  <a:pt x="171" y="20"/>
                </a:lnTo>
                <a:close/>
                <a:moveTo>
                  <a:pt x="171" y="0"/>
                </a:moveTo>
                <a:lnTo>
                  <a:pt x="189" y="0"/>
                </a:lnTo>
                <a:lnTo>
                  <a:pt x="204" y="4"/>
                </a:lnTo>
                <a:lnTo>
                  <a:pt x="219" y="13"/>
                </a:lnTo>
                <a:lnTo>
                  <a:pt x="233" y="22"/>
                </a:lnTo>
                <a:lnTo>
                  <a:pt x="244" y="35"/>
                </a:lnTo>
                <a:lnTo>
                  <a:pt x="252" y="48"/>
                </a:lnTo>
                <a:lnTo>
                  <a:pt x="259" y="64"/>
                </a:lnTo>
                <a:lnTo>
                  <a:pt x="263" y="79"/>
                </a:lnTo>
                <a:lnTo>
                  <a:pt x="274" y="81"/>
                </a:lnTo>
                <a:lnTo>
                  <a:pt x="285" y="86"/>
                </a:lnTo>
                <a:lnTo>
                  <a:pt x="296" y="90"/>
                </a:lnTo>
                <a:lnTo>
                  <a:pt x="305" y="97"/>
                </a:lnTo>
                <a:lnTo>
                  <a:pt x="314" y="108"/>
                </a:lnTo>
                <a:lnTo>
                  <a:pt x="318" y="116"/>
                </a:lnTo>
                <a:lnTo>
                  <a:pt x="323" y="127"/>
                </a:lnTo>
                <a:lnTo>
                  <a:pt x="323" y="141"/>
                </a:lnTo>
                <a:lnTo>
                  <a:pt x="323" y="154"/>
                </a:lnTo>
                <a:lnTo>
                  <a:pt x="318" y="165"/>
                </a:lnTo>
                <a:lnTo>
                  <a:pt x="314" y="176"/>
                </a:lnTo>
                <a:lnTo>
                  <a:pt x="305" y="184"/>
                </a:lnTo>
                <a:lnTo>
                  <a:pt x="296" y="191"/>
                </a:lnTo>
                <a:lnTo>
                  <a:pt x="285" y="198"/>
                </a:lnTo>
                <a:lnTo>
                  <a:pt x="274" y="200"/>
                </a:lnTo>
                <a:lnTo>
                  <a:pt x="263" y="202"/>
                </a:lnTo>
                <a:lnTo>
                  <a:pt x="81" y="202"/>
                </a:lnTo>
                <a:lnTo>
                  <a:pt x="63" y="200"/>
                </a:lnTo>
                <a:lnTo>
                  <a:pt x="48" y="195"/>
                </a:lnTo>
                <a:lnTo>
                  <a:pt x="35" y="187"/>
                </a:lnTo>
                <a:lnTo>
                  <a:pt x="24" y="178"/>
                </a:lnTo>
                <a:lnTo>
                  <a:pt x="13" y="167"/>
                </a:lnTo>
                <a:lnTo>
                  <a:pt x="6" y="152"/>
                </a:lnTo>
                <a:lnTo>
                  <a:pt x="2" y="136"/>
                </a:lnTo>
                <a:lnTo>
                  <a:pt x="0" y="121"/>
                </a:lnTo>
                <a:lnTo>
                  <a:pt x="2" y="103"/>
                </a:lnTo>
                <a:lnTo>
                  <a:pt x="6" y="90"/>
                </a:lnTo>
                <a:lnTo>
                  <a:pt x="13" y="75"/>
                </a:lnTo>
                <a:lnTo>
                  <a:pt x="24" y="64"/>
                </a:lnTo>
                <a:lnTo>
                  <a:pt x="35" y="53"/>
                </a:lnTo>
                <a:lnTo>
                  <a:pt x="48" y="46"/>
                </a:lnTo>
                <a:lnTo>
                  <a:pt x="63" y="42"/>
                </a:lnTo>
                <a:lnTo>
                  <a:pt x="81" y="39"/>
                </a:lnTo>
                <a:lnTo>
                  <a:pt x="94" y="42"/>
                </a:lnTo>
                <a:lnTo>
                  <a:pt x="103" y="31"/>
                </a:lnTo>
                <a:lnTo>
                  <a:pt x="110" y="24"/>
                </a:lnTo>
                <a:lnTo>
                  <a:pt x="118" y="15"/>
                </a:lnTo>
                <a:lnTo>
                  <a:pt x="127" y="11"/>
                </a:lnTo>
                <a:lnTo>
                  <a:pt x="138" y="4"/>
                </a:lnTo>
                <a:lnTo>
                  <a:pt x="149" y="2"/>
                </a:lnTo>
                <a:lnTo>
                  <a:pt x="160" y="0"/>
                </a:lnTo>
                <a:lnTo>
                  <a:pt x="171" y="0"/>
                </a:lnTo>
                <a:close/>
              </a:path>
            </a:pathLst>
          </a:custGeom>
          <a:solidFill>
            <a:schemeClr val="tx1">
              <a:lumMod val="75000"/>
            </a:schemeClr>
          </a:solidFill>
          <a:ln w="0">
            <a:noFill/>
            <a:prstDash val="solid"/>
            <a:round/>
            <a:headEnd/>
            <a:tailEnd/>
          </a:ln>
        </p:spPr>
        <p:txBody>
          <a:bodyPr vert="horz" wrap="square" lIns="89896" tIns="44948" rIns="89896" bIns="44948" numCol="1" anchor="t" anchorCtr="0" compatLnSpc="1">
            <a:prstTxWarp prst="textNoShape">
              <a:avLst/>
            </a:prstTxWarp>
          </a:bodyPr>
          <a:lstStyle/>
          <a:p>
            <a:pPr defTabSz="923851"/>
            <a:endParaRPr lang="en-US" dirty="0">
              <a:solidFill>
                <a:srgbClr val="646464"/>
              </a:solidFill>
              <a:latin typeface="Segoe UI"/>
            </a:endParaRPr>
          </a:p>
        </p:txBody>
      </p:sp>
      <p:sp>
        <p:nvSpPr>
          <p:cNvPr id="24" name="Freeform 21"/>
          <p:cNvSpPr>
            <a:spLocks noEditPoints="1"/>
          </p:cNvSpPr>
          <p:nvPr/>
        </p:nvSpPr>
        <p:spPr bwMode="auto">
          <a:xfrm>
            <a:off x="629893" y="3048422"/>
            <a:ext cx="466381" cy="503700"/>
          </a:xfrm>
          <a:custGeom>
            <a:avLst/>
            <a:gdLst>
              <a:gd name="T0" fmla="*/ 70 w 104"/>
              <a:gd name="T1" fmla="*/ 67 h 116"/>
              <a:gd name="T2" fmla="*/ 88 w 104"/>
              <a:gd name="T3" fmla="*/ 36 h 116"/>
              <a:gd name="T4" fmla="*/ 52 w 104"/>
              <a:gd name="T5" fmla="*/ 0 h 116"/>
              <a:gd name="T6" fmla="*/ 16 w 104"/>
              <a:gd name="T7" fmla="*/ 36 h 116"/>
              <a:gd name="T8" fmla="*/ 34 w 104"/>
              <a:gd name="T9" fmla="*/ 67 h 116"/>
              <a:gd name="T10" fmla="*/ 0 w 104"/>
              <a:gd name="T11" fmla="*/ 116 h 116"/>
              <a:gd name="T12" fmla="*/ 8 w 104"/>
              <a:gd name="T13" fmla="*/ 116 h 116"/>
              <a:gd name="T14" fmla="*/ 52 w 104"/>
              <a:gd name="T15" fmla="*/ 72 h 116"/>
              <a:gd name="T16" fmla="*/ 96 w 104"/>
              <a:gd name="T17" fmla="*/ 116 h 116"/>
              <a:gd name="T18" fmla="*/ 104 w 104"/>
              <a:gd name="T19" fmla="*/ 116 h 116"/>
              <a:gd name="T20" fmla="*/ 70 w 104"/>
              <a:gd name="T21" fmla="*/ 67 h 116"/>
              <a:gd name="T22" fmla="*/ 24 w 104"/>
              <a:gd name="T23" fmla="*/ 36 h 116"/>
              <a:gd name="T24" fmla="*/ 52 w 104"/>
              <a:gd name="T25" fmla="*/ 8 h 116"/>
              <a:gd name="T26" fmla="*/ 80 w 104"/>
              <a:gd name="T27" fmla="*/ 36 h 116"/>
              <a:gd name="T28" fmla="*/ 52 w 104"/>
              <a:gd name="T29" fmla="*/ 64 h 116"/>
              <a:gd name="T30" fmla="*/ 24 w 104"/>
              <a:gd name="T31" fmla="*/ 3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4" h="116">
                <a:moveTo>
                  <a:pt x="70" y="67"/>
                </a:moveTo>
                <a:cubicBezTo>
                  <a:pt x="81" y="61"/>
                  <a:pt x="88" y="49"/>
                  <a:pt x="88" y="36"/>
                </a:cubicBezTo>
                <a:cubicBezTo>
                  <a:pt x="88" y="16"/>
                  <a:pt x="72" y="0"/>
                  <a:pt x="52" y="0"/>
                </a:cubicBezTo>
                <a:cubicBezTo>
                  <a:pt x="32" y="0"/>
                  <a:pt x="16" y="16"/>
                  <a:pt x="16" y="36"/>
                </a:cubicBezTo>
                <a:cubicBezTo>
                  <a:pt x="16" y="49"/>
                  <a:pt x="23" y="61"/>
                  <a:pt x="34" y="67"/>
                </a:cubicBezTo>
                <a:cubicBezTo>
                  <a:pt x="14" y="75"/>
                  <a:pt x="0" y="94"/>
                  <a:pt x="0" y="116"/>
                </a:cubicBezTo>
                <a:cubicBezTo>
                  <a:pt x="8" y="116"/>
                  <a:pt x="8" y="116"/>
                  <a:pt x="8" y="116"/>
                </a:cubicBezTo>
                <a:cubicBezTo>
                  <a:pt x="8" y="92"/>
                  <a:pt x="28" y="72"/>
                  <a:pt x="52" y="72"/>
                </a:cubicBezTo>
                <a:cubicBezTo>
                  <a:pt x="76" y="72"/>
                  <a:pt x="96" y="92"/>
                  <a:pt x="96" y="116"/>
                </a:cubicBezTo>
                <a:cubicBezTo>
                  <a:pt x="104" y="116"/>
                  <a:pt x="104" y="116"/>
                  <a:pt x="104" y="116"/>
                </a:cubicBezTo>
                <a:cubicBezTo>
                  <a:pt x="104" y="94"/>
                  <a:pt x="90" y="75"/>
                  <a:pt x="70" y="67"/>
                </a:cubicBezTo>
                <a:close/>
                <a:moveTo>
                  <a:pt x="24" y="36"/>
                </a:moveTo>
                <a:cubicBezTo>
                  <a:pt x="24" y="21"/>
                  <a:pt x="37" y="8"/>
                  <a:pt x="52" y="8"/>
                </a:cubicBezTo>
                <a:cubicBezTo>
                  <a:pt x="67" y="8"/>
                  <a:pt x="80" y="21"/>
                  <a:pt x="80" y="36"/>
                </a:cubicBezTo>
                <a:cubicBezTo>
                  <a:pt x="80" y="51"/>
                  <a:pt x="67" y="64"/>
                  <a:pt x="52" y="64"/>
                </a:cubicBezTo>
                <a:cubicBezTo>
                  <a:pt x="37" y="64"/>
                  <a:pt x="24" y="51"/>
                  <a:pt x="24" y="36"/>
                </a:cubicBezTo>
                <a:close/>
              </a:path>
            </a:pathLst>
          </a:custGeom>
          <a:solidFill>
            <a:schemeClr val="tx1">
              <a:lumMod val="75000"/>
            </a:schemeClr>
          </a:solidFill>
          <a:ln>
            <a:noFill/>
          </a:ln>
        </p:spPr>
        <p:txBody>
          <a:bodyPr vert="horz" wrap="square" lIns="88129" tIns="44064" rIns="88129" bIns="44064" numCol="1" anchor="t" anchorCtr="0" compatLnSpc="1">
            <a:prstTxWarp prst="textNoShape">
              <a:avLst/>
            </a:prstTxWarp>
          </a:bodyPr>
          <a:lstStyle/>
          <a:p>
            <a:pPr defTabSz="898978">
              <a:defRPr/>
            </a:pPr>
            <a:endParaRPr lang="en-US" sz="1700" kern="0" dirty="0">
              <a:solidFill>
                <a:srgbClr val="505050"/>
              </a:solidFill>
              <a:latin typeface="Segoe UI"/>
            </a:endParaRPr>
          </a:p>
        </p:txBody>
      </p:sp>
      <p:sp>
        <p:nvSpPr>
          <p:cNvPr id="25" name="Freeform 24"/>
          <p:cNvSpPr/>
          <p:nvPr/>
        </p:nvSpPr>
        <p:spPr bwMode="auto">
          <a:xfrm>
            <a:off x="1156887" y="3117138"/>
            <a:ext cx="170583" cy="189889"/>
          </a:xfrm>
          <a:custGeom>
            <a:avLst/>
            <a:gdLst>
              <a:gd name="connsiteX0" fmla="*/ 0 w 606056"/>
              <a:gd name="connsiteY0" fmla="*/ 531628 h 531628"/>
              <a:gd name="connsiteX1" fmla="*/ 606056 w 606056"/>
              <a:gd name="connsiteY1" fmla="*/ 0 h 531628"/>
              <a:gd name="connsiteX0" fmla="*/ 0 w 606056"/>
              <a:gd name="connsiteY0" fmla="*/ 531628 h 531628"/>
              <a:gd name="connsiteX1" fmla="*/ 606056 w 606056"/>
              <a:gd name="connsiteY1" fmla="*/ 0 h 531628"/>
              <a:gd name="connsiteX0" fmla="*/ 0 w 606056"/>
              <a:gd name="connsiteY0" fmla="*/ 531628 h 531628"/>
              <a:gd name="connsiteX1" fmla="*/ 606056 w 606056"/>
              <a:gd name="connsiteY1" fmla="*/ 0 h 531628"/>
            </a:gdLst>
            <a:ahLst/>
            <a:cxnLst>
              <a:cxn ang="0">
                <a:pos x="connsiteX0" y="connsiteY0"/>
              </a:cxn>
              <a:cxn ang="0">
                <a:pos x="connsiteX1" y="connsiteY1"/>
              </a:cxn>
            </a:cxnLst>
            <a:rect l="l" t="t" r="r" b="b"/>
            <a:pathLst>
              <a:path w="606056" h="531628">
                <a:moveTo>
                  <a:pt x="0" y="531628"/>
                </a:moveTo>
                <a:cubicBezTo>
                  <a:pt x="95693" y="322522"/>
                  <a:pt x="276446" y="177209"/>
                  <a:pt x="606056" y="0"/>
                </a:cubicBezTo>
              </a:path>
            </a:pathLst>
          </a:custGeom>
          <a:ln w="28575" cap="rnd">
            <a:solidFill>
              <a:schemeClr val="tx1">
                <a:lumMod val="75000"/>
              </a:schemeClr>
            </a:solidFill>
            <a:prstDash val="sysDot"/>
            <a:headEnd type="none"/>
            <a:tailEnd type="none" w="med" len="med"/>
          </a:ln>
        </p:spPr>
        <p:style>
          <a:lnRef idx="1">
            <a:schemeClr val="accent1"/>
          </a:lnRef>
          <a:fillRef idx="0">
            <a:schemeClr val="accent1"/>
          </a:fillRef>
          <a:effectRef idx="0">
            <a:schemeClr val="accent1"/>
          </a:effectRef>
          <a:fontRef idx="minor">
            <a:schemeClr val="tx1"/>
          </a:fontRef>
        </p:style>
        <p:txBody>
          <a:bodyPr lIns="101882" tIns="50941" rIns="101882" bIns="50941" rtlCol="0" anchor="ctr"/>
          <a:lstStyle/>
          <a:p>
            <a:pPr algn="ctr" defTabSz="923851"/>
            <a:endParaRPr lang="en-US" dirty="0">
              <a:solidFill>
                <a:srgbClr val="646464"/>
              </a:solidFill>
              <a:latin typeface="Segoe UI"/>
            </a:endParaRPr>
          </a:p>
        </p:txBody>
      </p:sp>
      <p:sp>
        <p:nvSpPr>
          <p:cNvPr id="26" name="Rectangle 25"/>
          <p:cNvSpPr/>
          <p:nvPr/>
        </p:nvSpPr>
        <p:spPr bwMode="auto">
          <a:xfrm rot="5400000">
            <a:off x="1055464" y="3308608"/>
            <a:ext cx="141690" cy="235545"/>
          </a:xfrm>
          <a:prstGeom prst="rect">
            <a:avLst/>
          </a:prstGeom>
          <a:solidFill>
            <a:schemeClr val="bg1">
              <a:lumMod val="95000"/>
            </a:schemeClr>
          </a:solidFill>
          <a:ln w="31750">
            <a:solidFill>
              <a:schemeClr val="tx1">
                <a:lumMod val="75000"/>
              </a:schemeClr>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793" tIns="143834" rIns="179793" bIns="143834" numCol="1" spcCol="0" rtlCol="0" fromWordArt="0" anchor="t" anchorCtr="0" forceAA="0" compatLnSpc="1">
            <a:prstTxWarp prst="textNoShape">
              <a:avLst/>
            </a:prstTxWarp>
            <a:noAutofit/>
          </a:bodyPr>
          <a:lstStyle/>
          <a:p>
            <a:pPr algn="ctr" defTabSz="916778"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7" name="Freeform 21"/>
          <p:cNvSpPr>
            <a:spLocks noEditPoints="1"/>
          </p:cNvSpPr>
          <p:nvPr/>
        </p:nvSpPr>
        <p:spPr bwMode="auto">
          <a:xfrm>
            <a:off x="4321450" y="3096949"/>
            <a:ext cx="359871" cy="388664"/>
          </a:xfrm>
          <a:custGeom>
            <a:avLst/>
            <a:gdLst>
              <a:gd name="T0" fmla="*/ 70 w 104"/>
              <a:gd name="T1" fmla="*/ 67 h 116"/>
              <a:gd name="T2" fmla="*/ 88 w 104"/>
              <a:gd name="T3" fmla="*/ 36 h 116"/>
              <a:gd name="T4" fmla="*/ 52 w 104"/>
              <a:gd name="T5" fmla="*/ 0 h 116"/>
              <a:gd name="T6" fmla="*/ 16 w 104"/>
              <a:gd name="T7" fmla="*/ 36 h 116"/>
              <a:gd name="T8" fmla="*/ 34 w 104"/>
              <a:gd name="T9" fmla="*/ 67 h 116"/>
              <a:gd name="T10" fmla="*/ 0 w 104"/>
              <a:gd name="T11" fmla="*/ 116 h 116"/>
              <a:gd name="T12" fmla="*/ 8 w 104"/>
              <a:gd name="T13" fmla="*/ 116 h 116"/>
              <a:gd name="T14" fmla="*/ 52 w 104"/>
              <a:gd name="T15" fmla="*/ 72 h 116"/>
              <a:gd name="T16" fmla="*/ 96 w 104"/>
              <a:gd name="T17" fmla="*/ 116 h 116"/>
              <a:gd name="T18" fmla="*/ 104 w 104"/>
              <a:gd name="T19" fmla="*/ 116 h 116"/>
              <a:gd name="T20" fmla="*/ 70 w 104"/>
              <a:gd name="T21" fmla="*/ 67 h 116"/>
              <a:gd name="T22" fmla="*/ 24 w 104"/>
              <a:gd name="T23" fmla="*/ 36 h 116"/>
              <a:gd name="T24" fmla="*/ 52 w 104"/>
              <a:gd name="T25" fmla="*/ 8 h 116"/>
              <a:gd name="T26" fmla="*/ 80 w 104"/>
              <a:gd name="T27" fmla="*/ 36 h 116"/>
              <a:gd name="T28" fmla="*/ 52 w 104"/>
              <a:gd name="T29" fmla="*/ 64 h 116"/>
              <a:gd name="T30" fmla="*/ 24 w 104"/>
              <a:gd name="T31" fmla="*/ 3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4" h="116">
                <a:moveTo>
                  <a:pt x="70" y="67"/>
                </a:moveTo>
                <a:cubicBezTo>
                  <a:pt x="81" y="61"/>
                  <a:pt x="88" y="49"/>
                  <a:pt x="88" y="36"/>
                </a:cubicBezTo>
                <a:cubicBezTo>
                  <a:pt x="88" y="16"/>
                  <a:pt x="72" y="0"/>
                  <a:pt x="52" y="0"/>
                </a:cubicBezTo>
                <a:cubicBezTo>
                  <a:pt x="32" y="0"/>
                  <a:pt x="16" y="16"/>
                  <a:pt x="16" y="36"/>
                </a:cubicBezTo>
                <a:cubicBezTo>
                  <a:pt x="16" y="49"/>
                  <a:pt x="23" y="61"/>
                  <a:pt x="34" y="67"/>
                </a:cubicBezTo>
                <a:cubicBezTo>
                  <a:pt x="14" y="75"/>
                  <a:pt x="0" y="94"/>
                  <a:pt x="0" y="116"/>
                </a:cubicBezTo>
                <a:cubicBezTo>
                  <a:pt x="8" y="116"/>
                  <a:pt x="8" y="116"/>
                  <a:pt x="8" y="116"/>
                </a:cubicBezTo>
                <a:cubicBezTo>
                  <a:pt x="8" y="92"/>
                  <a:pt x="28" y="72"/>
                  <a:pt x="52" y="72"/>
                </a:cubicBezTo>
                <a:cubicBezTo>
                  <a:pt x="76" y="72"/>
                  <a:pt x="96" y="92"/>
                  <a:pt x="96" y="116"/>
                </a:cubicBezTo>
                <a:cubicBezTo>
                  <a:pt x="104" y="116"/>
                  <a:pt x="104" y="116"/>
                  <a:pt x="104" y="116"/>
                </a:cubicBezTo>
                <a:cubicBezTo>
                  <a:pt x="104" y="94"/>
                  <a:pt x="90" y="75"/>
                  <a:pt x="70" y="67"/>
                </a:cubicBezTo>
                <a:close/>
                <a:moveTo>
                  <a:pt x="24" y="36"/>
                </a:moveTo>
                <a:cubicBezTo>
                  <a:pt x="24" y="21"/>
                  <a:pt x="37" y="8"/>
                  <a:pt x="52" y="8"/>
                </a:cubicBezTo>
                <a:cubicBezTo>
                  <a:pt x="67" y="8"/>
                  <a:pt x="80" y="21"/>
                  <a:pt x="80" y="36"/>
                </a:cubicBezTo>
                <a:cubicBezTo>
                  <a:pt x="80" y="51"/>
                  <a:pt x="67" y="64"/>
                  <a:pt x="52" y="64"/>
                </a:cubicBezTo>
                <a:cubicBezTo>
                  <a:pt x="37" y="64"/>
                  <a:pt x="24" y="51"/>
                  <a:pt x="24" y="36"/>
                </a:cubicBezTo>
                <a:close/>
              </a:path>
            </a:pathLst>
          </a:custGeom>
          <a:solidFill>
            <a:schemeClr val="tx1">
              <a:lumMod val="75000"/>
            </a:schemeClr>
          </a:solidFill>
          <a:ln>
            <a:noFill/>
          </a:ln>
        </p:spPr>
        <p:txBody>
          <a:bodyPr vert="horz" wrap="square" lIns="88129" tIns="44064" rIns="88129" bIns="44064" numCol="1" anchor="t" anchorCtr="0" compatLnSpc="1">
            <a:prstTxWarp prst="textNoShape">
              <a:avLst/>
            </a:prstTxWarp>
          </a:bodyPr>
          <a:lstStyle/>
          <a:p>
            <a:pPr defTabSz="898978">
              <a:defRPr/>
            </a:pPr>
            <a:endParaRPr lang="en-US" sz="1700" kern="0" dirty="0">
              <a:solidFill>
                <a:srgbClr val="505050"/>
              </a:solidFill>
              <a:latin typeface="Segoe UI"/>
            </a:endParaRPr>
          </a:p>
        </p:txBody>
      </p:sp>
      <p:sp>
        <p:nvSpPr>
          <p:cNvPr id="28" name="Freeform 21"/>
          <p:cNvSpPr>
            <a:spLocks noEditPoints="1"/>
          </p:cNvSpPr>
          <p:nvPr/>
        </p:nvSpPr>
        <p:spPr bwMode="auto">
          <a:xfrm>
            <a:off x="6006810" y="3096949"/>
            <a:ext cx="359871" cy="388664"/>
          </a:xfrm>
          <a:custGeom>
            <a:avLst/>
            <a:gdLst>
              <a:gd name="T0" fmla="*/ 70 w 104"/>
              <a:gd name="T1" fmla="*/ 67 h 116"/>
              <a:gd name="T2" fmla="*/ 88 w 104"/>
              <a:gd name="T3" fmla="*/ 36 h 116"/>
              <a:gd name="T4" fmla="*/ 52 w 104"/>
              <a:gd name="T5" fmla="*/ 0 h 116"/>
              <a:gd name="T6" fmla="*/ 16 w 104"/>
              <a:gd name="T7" fmla="*/ 36 h 116"/>
              <a:gd name="T8" fmla="*/ 34 w 104"/>
              <a:gd name="T9" fmla="*/ 67 h 116"/>
              <a:gd name="T10" fmla="*/ 0 w 104"/>
              <a:gd name="T11" fmla="*/ 116 h 116"/>
              <a:gd name="T12" fmla="*/ 8 w 104"/>
              <a:gd name="T13" fmla="*/ 116 h 116"/>
              <a:gd name="T14" fmla="*/ 52 w 104"/>
              <a:gd name="T15" fmla="*/ 72 h 116"/>
              <a:gd name="T16" fmla="*/ 96 w 104"/>
              <a:gd name="T17" fmla="*/ 116 h 116"/>
              <a:gd name="T18" fmla="*/ 104 w 104"/>
              <a:gd name="T19" fmla="*/ 116 h 116"/>
              <a:gd name="T20" fmla="*/ 70 w 104"/>
              <a:gd name="T21" fmla="*/ 67 h 116"/>
              <a:gd name="T22" fmla="*/ 24 w 104"/>
              <a:gd name="T23" fmla="*/ 36 h 116"/>
              <a:gd name="T24" fmla="*/ 52 w 104"/>
              <a:gd name="T25" fmla="*/ 8 h 116"/>
              <a:gd name="T26" fmla="*/ 80 w 104"/>
              <a:gd name="T27" fmla="*/ 36 h 116"/>
              <a:gd name="T28" fmla="*/ 52 w 104"/>
              <a:gd name="T29" fmla="*/ 64 h 116"/>
              <a:gd name="T30" fmla="*/ 24 w 104"/>
              <a:gd name="T31" fmla="*/ 3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4" h="116">
                <a:moveTo>
                  <a:pt x="70" y="67"/>
                </a:moveTo>
                <a:cubicBezTo>
                  <a:pt x="81" y="61"/>
                  <a:pt x="88" y="49"/>
                  <a:pt x="88" y="36"/>
                </a:cubicBezTo>
                <a:cubicBezTo>
                  <a:pt x="88" y="16"/>
                  <a:pt x="72" y="0"/>
                  <a:pt x="52" y="0"/>
                </a:cubicBezTo>
                <a:cubicBezTo>
                  <a:pt x="32" y="0"/>
                  <a:pt x="16" y="16"/>
                  <a:pt x="16" y="36"/>
                </a:cubicBezTo>
                <a:cubicBezTo>
                  <a:pt x="16" y="49"/>
                  <a:pt x="23" y="61"/>
                  <a:pt x="34" y="67"/>
                </a:cubicBezTo>
                <a:cubicBezTo>
                  <a:pt x="14" y="75"/>
                  <a:pt x="0" y="94"/>
                  <a:pt x="0" y="116"/>
                </a:cubicBezTo>
                <a:cubicBezTo>
                  <a:pt x="8" y="116"/>
                  <a:pt x="8" y="116"/>
                  <a:pt x="8" y="116"/>
                </a:cubicBezTo>
                <a:cubicBezTo>
                  <a:pt x="8" y="92"/>
                  <a:pt x="28" y="72"/>
                  <a:pt x="52" y="72"/>
                </a:cubicBezTo>
                <a:cubicBezTo>
                  <a:pt x="76" y="72"/>
                  <a:pt x="96" y="92"/>
                  <a:pt x="96" y="116"/>
                </a:cubicBezTo>
                <a:cubicBezTo>
                  <a:pt x="104" y="116"/>
                  <a:pt x="104" y="116"/>
                  <a:pt x="104" y="116"/>
                </a:cubicBezTo>
                <a:cubicBezTo>
                  <a:pt x="104" y="94"/>
                  <a:pt x="90" y="75"/>
                  <a:pt x="70" y="67"/>
                </a:cubicBezTo>
                <a:close/>
                <a:moveTo>
                  <a:pt x="24" y="36"/>
                </a:moveTo>
                <a:cubicBezTo>
                  <a:pt x="24" y="21"/>
                  <a:pt x="37" y="8"/>
                  <a:pt x="52" y="8"/>
                </a:cubicBezTo>
                <a:cubicBezTo>
                  <a:pt x="67" y="8"/>
                  <a:pt x="80" y="21"/>
                  <a:pt x="80" y="36"/>
                </a:cubicBezTo>
                <a:cubicBezTo>
                  <a:pt x="80" y="51"/>
                  <a:pt x="67" y="64"/>
                  <a:pt x="52" y="64"/>
                </a:cubicBezTo>
                <a:cubicBezTo>
                  <a:pt x="37" y="64"/>
                  <a:pt x="24" y="51"/>
                  <a:pt x="24" y="36"/>
                </a:cubicBezTo>
                <a:close/>
              </a:path>
            </a:pathLst>
          </a:custGeom>
          <a:solidFill>
            <a:schemeClr val="tx1">
              <a:lumMod val="75000"/>
            </a:schemeClr>
          </a:solidFill>
          <a:ln>
            <a:noFill/>
          </a:ln>
        </p:spPr>
        <p:txBody>
          <a:bodyPr vert="horz" wrap="square" lIns="88129" tIns="44064" rIns="88129" bIns="44064" numCol="1" anchor="t" anchorCtr="0" compatLnSpc="1">
            <a:prstTxWarp prst="textNoShape">
              <a:avLst/>
            </a:prstTxWarp>
          </a:bodyPr>
          <a:lstStyle/>
          <a:p>
            <a:pPr defTabSz="898978">
              <a:defRPr/>
            </a:pPr>
            <a:endParaRPr lang="en-US" sz="1700" kern="0" dirty="0">
              <a:solidFill>
                <a:srgbClr val="505050"/>
              </a:solidFill>
              <a:latin typeface="Segoe UI"/>
            </a:endParaRPr>
          </a:p>
        </p:txBody>
      </p:sp>
      <p:cxnSp>
        <p:nvCxnSpPr>
          <p:cNvPr id="29" name="Straight Connector 28"/>
          <p:cNvCxnSpPr/>
          <p:nvPr/>
        </p:nvCxnSpPr>
        <p:spPr>
          <a:xfrm>
            <a:off x="4690717" y="3316625"/>
            <a:ext cx="361555" cy="0"/>
          </a:xfrm>
          <a:prstGeom prst="line">
            <a:avLst/>
          </a:prstGeom>
          <a:ln w="28575" cap="rnd">
            <a:solidFill>
              <a:schemeClr val="tx1">
                <a:lumMod val="75000"/>
              </a:schemeClr>
            </a:solidFill>
            <a:prstDash val="sysDot"/>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5117395" y="3115146"/>
            <a:ext cx="457303" cy="387696"/>
            <a:chOff x="3280247" y="5552724"/>
            <a:chExt cx="342808" cy="299436"/>
          </a:xfrm>
        </p:grpSpPr>
        <p:sp>
          <p:nvSpPr>
            <p:cNvPr id="31" name="Rounded Rectangle 30"/>
            <p:cNvSpPr/>
            <p:nvPr/>
          </p:nvSpPr>
          <p:spPr bwMode="auto">
            <a:xfrm>
              <a:off x="3280247" y="5552724"/>
              <a:ext cx="342808" cy="246581"/>
            </a:xfrm>
            <a:prstGeom prst="roundRect">
              <a:avLst>
                <a:gd name="adj" fmla="val 0"/>
              </a:avLst>
            </a:prstGeom>
            <a:noFill/>
            <a:ln w="31750" cap="sq">
              <a:solidFill>
                <a:schemeClr val="tx1">
                  <a:lumMod val="75000"/>
                </a:schemeClr>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61365" tIns="129092" rIns="161365" bIns="129092" numCol="1" spcCol="0" rtlCol="0" fromWordArt="0" anchor="t" anchorCtr="0" forceAA="0" compatLnSpc="1">
              <a:prstTxWarp prst="textNoShape">
                <a:avLst/>
              </a:prstTxWarp>
              <a:noAutofit/>
            </a:bodyPr>
            <a:lstStyle/>
            <a:p>
              <a:pPr algn="ctr" defTabSz="916778"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a:ea typeface="Segoe UI" pitchFamily="34" charset="0"/>
                <a:cs typeface="Segoe UI" pitchFamily="34" charset="0"/>
              </a:endParaRPr>
            </a:p>
          </p:txBody>
        </p:sp>
        <p:cxnSp>
          <p:nvCxnSpPr>
            <p:cNvPr id="32" name="Straight Connector 31"/>
            <p:cNvCxnSpPr/>
            <p:nvPr/>
          </p:nvCxnSpPr>
          <p:spPr>
            <a:xfrm>
              <a:off x="3451651" y="5799305"/>
              <a:ext cx="0" cy="43420"/>
            </a:xfrm>
            <a:prstGeom prst="line">
              <a:avLst/>
            </a:prstGeom>
            <a:noFill/>
            <a:ln w="31750" cap="sq">
              <a:solidFill>
                <a:schemeClr val="tx1">
                  <a:lumMod val="75000"/>
                </a:schemeClr>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cxnSp>
          <p:nvCxnSpPr>
            <p:cNvPr id="33" name="Straight Connector 32"/>
            <p:cNvCxnSpPr/>
            <p:nvPr/>
          </p:nvCxnSpPr>
          <p:spPr>
            <a:xfrm>
              <a:off x="3377371" y="5852160"/>
              <a:ext cx="148559" cy="0"/>
            </a:xfrm>
            <a:prstGeom prst="line">
              <a:avLst/>
            </a:prstGeom>
            <a:noFill/>
            <a:ln w="31750" cap="sq">
              <a:solidFill>
                <a:schemeClr val="tx1">
                  <a:lumMod val="75000"/>
                </a:schemeClr>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grpSp>
      <p:cxnSp>
        <p:nvCxnSpPr>
          <p:cNvPr id="34" name="Straight Connector 33"/>
          <p:cNvCxnSpPr/>
          <p:nvPr/>
        </p:nvCxnSpPr>
        <p:spPr>
          <a:xfrm>
            <a:off x="5649258" y="3316625"/>
            <a:ext cx="361555" cy="0"/>
          </a:xfrm>
          <a:prstGeom prst="line">
            <a:avLst/>
          </a:prstGeom>
          <a:ln w="28575" cap="rnd">
            <a:solidFill>
              <a:schemeClr val="tx1">
                <a:lumMod val="75000"/>
              </a:schemeClr>
            </a:solidFill>
            <a:prstDash val="sysDot"/>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52311" y="1298654"/>
            <a:ext cx="7050047" cy="749208"/>
          </a:xfrm>
          <a:prstGeom prst="rect">
            <a:avLst/>
          </a:prstGeom>
        </p:spPr>
        <p:txBody>
          <a:bodyPr wrap="square" lIns="0" tIns="50941" rIns="101882" bIns="50941">
            <a:spAutoFit/>
          </a:bodyPr>
          <a:lstStyle/>
          <a:p>
            <a:pPr defTabSz="923851">
              <a:spcAft>
                <a:spcPts val="196"/>
              </a:spcAft>
              <a:buClr>
                <a:srgbClr val="FFFFFF">
                  <a:lumMod val="65000"/>
                </a:srgbClr>
              </a:buClr>
            </a:pPr>
            <a:r>
              <a:rPr lang="en-US" sz="1400" dirty="0">
                <a:latin typeface="Segoe UI"/>
              </a:rPr>
              <a:t>For about the same cost of a Chromebook</a:t>
            </a:r>
            <a:r>
              <a:rPr lang="en-US" sz="1400" i="1" dirty="0">
                <a:latin typeface="Segoe UI"/>
              </a:rPr>
              <a:t> </a:t>
            </a:r>
            <a:r>
              <a:rPr lang="en-US" sz="1400" dirty="0">
                <a:latin typeface="Segoe UI"/>
              </a:rPr>
              <a:t>you can get a Windows 10 Pro device that gives you modern management capabilities and access to all of your files (offline and online), all without sacrificing your identity and data security. </a:t>
            </a:r>
            <a:endParaRPr lang="en-US" sz="1400" dirty="0">
              <a:solidFill>
                <a:srgbClr val="FF0000"/>
              </a:solidFill>
              <a:latin typeface="Segoe UI"/>
            </a:endParaRPr>
          </a:p>
        </p:txBody>
      </p:sp>
      <p:sp>
        <p:nvSpPr>
          <p:cNvPr id="4" name="Rectangle 3"/>
          <p:cNvSpPr/>
          <p:nvPr/>
        </p:nvSpPr>
        <p:spPr>
          <a:xfrm>
            <a:off x="354013" y="4830444"/>
            <a:ext cx="7072312" cy="479903"/>
          </a:xfrm>
          <a:prstGeom prst="rect">
            <a:avLst/>
          </a:prstGeom>
        </p:spPr>
        <p:txBody>
          <a:bodyPr wrap="square" lIns="101882" tIns="50941" rIns="101882" bIns="50941">
            <a:spAutoFit/>
          </a:bodyPr>
          <a:lstStyle/>
          <a:p>
            <a:pPr algn="ctr" defTabSz="923818">
              <a:spcAft>
                <a:spcPts val="300"/>
              </a:spcAft>
              <a:defRPr/>
            </a:pPr>
            <a:r>
              <a:rPr lang="en-US" sz="1200" b="1" dirty="0">
                <a:solidFill>
                  <a:schemeClr val="tx2"/>
                </a:solidFill>
                <a:latin typeface="Segoe UI" panose="020B0502040204020203" pitchFamily="34" charset="0"/>
                <a:cs typeface="Segoe UI" panose="020B0502040204020203" pitchFamily="34" charset="0"/>
              </a:rPr>
              <a:t>VALUE OF WINDOWS 10 PRO DEVICE</a:t>
            </a:r>
            <a:r>
              <a:rPr lang="en-US" sz="1200" i="1" dirty="0">
                <a:solidFill>
                  <a:srgbClr val="0078D7">
                    <a:lumMod val="75000"/>
                  </a:srgbClr>
                </a:solidFill>
                <a:latin typeface="Segoe UI Semibold" panose="020B0702040204020203" pitchFamily="34" charset="0"/>
                <a:cs typeface="Segoe UI Semibold" panose="020B0702040204020203" pitchFamily="34" charset="0"/>
              </a:rPr>
              <a:t> </a:t>
            </a:r>
          </a:p>
          <a:p>
            <a:pPr algn="ctr" defTabSz="923851">
              <a:spcAft>
                <a:spcPts val="196"/>
              </a:spcAft>
              <a:buClr>
                <a:srgbClr val="FFFFFF">
                  <a:lumMod val="65000"/>
                </a:srgbClr>
              </a:buClr>
            </a:pPr>
            <a:r>
              <a:rPr lang="en-US" sz="1000" dirty="0">
                <a:solidFill>
                  <a:srgbClr val="646464"/>
                </a:solidFill>
                <a:latin typeface="Segoe UI Semibold" panose="020B0702040204020203" pitchFamily="34" charset="0"/>
                <a:cs typeface="Segoe UI Semibold" panose="020B0702040204020203" pitchFamily="34" charset="0"/>
              </a:rPr>
              <a:t>Compatible &amp; familiar OS and apps  </a:t>
            </a:r>
            <a:r>
              <a:rPr lang="en-US" sz="1000" b="1" dirty="0">
                <a:solidFill>
                  <a:schemeClr val="tx2"/>
                </a:solidFill>
                <a:latin typeface="Segoe UI Semibold" panose="020B0702040204020203" pitchFamily="34" charset="0"/>
                <a:cs typeface="Segoe UI Semibold" panose="020B0702040204020203" pitchFamily="34" charset="0"/>
              </a:rPr>
              <a:t>|</a:t>
            </a:r>
            <a:r>
              <a:rPr lang="en-US" sz="1000" dirty="0">
                <a:solidFill>
                  <a:srgbClr val="646464"/>
                </a:solidFill>
                <a:latin typeface="Segoe UI Semibold" panose="020B0702040204020203" pitchFamily="34" charset="0"/>
                <a:cs typeface="Segoe UI Semibold" panose="020B0702040204020203" pitchFamily="34" charset="0"/>
              </a:rPr>
              <a:t>  Form factor choices  </a:t>
            </a:r>
            <a:r>
              <a:rPr lang="en-US" sz="1000" b="1" dirty="0">
                <a:solidFill>
                  <a:schemeClr val="tx2"/>
                </a:solidFill>
                <a:latin typeface="Segoe UI Semibold" panose="020B0702040204020203" pitchFamily="34" charset="0"/>
                <a:cs typeface="Segoe UI Semibold" panose="020B0702040204020203" pitchFamily="34" charset="0"/>
              </a:rPr>
              <a:t>|</a:t>
            </a:r>
            <a:r>
              <a:rPr lang="en-US" sz="1000" dirty="0">
                <a:solidFill>
                  <a:srgbClr val="646464"/>
                </a:solidFill>
                <a:latin typeface="Segoe UI Semibold" panose="020B0702040204020203" pitchFamily="34" charset="0"/>
                <a:cs typeface="Segoe UI Semibold" panose="020B0702040204020203" pitchFamily="34" charset="0"/>
              </a:rPr>
              <a:t>  Secured simple management  </a:t>
            </a:r>
            <a:r>
              <a:rPr lang="en-US" sz="1000" b="1" dirty="0">
                <a:solidFill>
                  <a:schemeClr val="tx2"/>
                </a:solidFill>
                <a:latin typeface="Segoe UI Semibold" panose="020B0702040204020203" pitchFamily="34" charset="0"/>
                <a:cs typeface="Segoe UI Semibold" panose="020B0702040204020203" pitchFamily="34" charset="0"/>
              </a:rPr>
              <a:t>|</a:t>
            </a:r>
            <a:r>
              <a:rPr lang="en-US" sz="1000" dirty="0">
                <a:solidFill>
                  <a:srgbClr val="646464"/>
                </a:solidFill>
                <a:latin typeface="Segoe UI Semibold" panose="020B0702040204020203" pitchFamily="34" charset="0"/>
                <a:cs typeface="Segoe UI Semibold" panose="020B0702040204020203" pitchFamily="34" charset="0"/>
              </a:rPr>
              <a:t>  Enterprise-grade security</a:t>
            </a:r>
          </a:p>
        </p:txBody>
      </p:sp>
      <p:sp>
        <p:nvSpPr>
          <p:cNvPr id="44" name="Rectangle 43"/>
          <p:cNvSpPr/>
          <p:nvPr/>
        </p:nvSpPr>
        <p:spPr>
          <a:xfrm>
            <a:off x="354013" y="1024417"/>
            <a:ext cx="6877402" cy="324476"/>
          </a:xfrm>
          <a:prstGeom prst="rect">
            <a:avLst/>
          </a:prstGeom>
          <a:noFill/>
        </p:spPr>
        <p:txBody>
          <a:bodyPr vert="horz" wrap="square" lIns="0" tIns="0" rIns="0" bIns="0" rtlCol="0" anchor="ctr">
            <a:noAutofit/>
          </a:bodyPr>
          <a:lstStyle/>
          <a:p>
            <a:pPr defTabSz="898645">
              <a:lnSpc>
                <a:spcPct val="90000"/>
              </a:lnSpc>
              <a:spcBef>
                <a:spcPct val="0"/>
              </a:spcBef>
            </a:pPr>
            <a:r>
              <a:rPr lang="en-US" sz="1600" b="1" kern="0" cap="all" spc="-40" dirty="0">
                <a:ln>
                  <a:solidFill>
                    <a:schemeClr val="bg1">
                      <a:alpha val="0"/>
                    </a:schemeClr>
                  </a:solidFill>
                </a:ln>
                <a:solidFill>
                  <a:schemeClr val="accent1"/>
                </a:solidFill>
                <a:latin typeface="Segoe UI" pitchFamily="34" charset="0"/>
              </a:rPr>
              <a:t>Windows 10 Pro is the best investment for your customers</a:t>
            </a:r>
          </a:p>
        </p:txBody>
      </p:sp>
      <p:sp>
        <p:nvSpPr>
          <p:cNvPr id="46" name="Rectangle 45"/>
          <p:cNvSpPr/>
          <p:nvPr/>
        </p:nvSpPr>
        <p:spPr>
          <a:xfrm>
            <a:off x="350538" y="5663644"/>
            <a:ext cx="6877402" cy="286304"/>
          </a:xfrm>
          <a:prstGeom prst="rect">
            <a:avLst/>
          </a:prstGeom>
          <a:noFill/>
        </p:spPr>
        <p:txBody>
          <a:bodyPr vert="horz" wrap="square" lIns="0" tIns="0" rIns="0" bIns="0" rtlCol="0" anchor="ctr">
            <a:noAutofit/>
          </a:bodyPr>
          <a:lstStyle/>
          <a:p>
            <a:pPr defTabSz="898645">
              <a:lnSpc>
                <a:spcPct val="90000"/>
              </a:lnSpc>
              <a:spcBef>
                <a:spcPct val="0"/>
              </a:spcBef>
            </a:pPr>
            <a:r>
              <a:rPr lang="en-US" sz="1600" b="1" kern="0" cap="all" spc="-40" dirty="0">
                <a:ln>
                  <a:solidFill>
                    <a:schemeClr val="bg1">
                      <a:alpha val="0"/>
                    </a:schemeClr>
                  </a:solidFill>
                </a:ln>
                <a:solidFill>
                  <a:schemeClr val="accent1"/>
                </a:solidFill>
                <a:latin typeface="Segoe UI" pitchFamily="34" charset="0"/>
              </a:rPr>
              <a:t>Outstanding Windows 10 Pro devices</a:t>
            </a:r>
          </a:p>
        </p:txBody>
      </p:sp>
      <p:sp>
        <p:nvSpPr>
          <p:cNvPr id="36" name="Rectangle 35"/>
          <p:cNvSpPr/>
          <p:nvPr/>
        </p:nvSpPr>
        <p:spPr bwMode="auto">
          <a:xfrm>
            <a:off x="0" y="0"/>
            <a:ext cx="7772400" cy="87345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8" name="Rectangle 37"/>
          <p:cNvSpPr/>
          <p:nvPr/>
        </p:nvSpPr>
        <p:spPr bwMode="auto">
          <a:xfrm>
            <a:off x="0" y="9885363"/>
            <a:ext cx="7772400" cy="173037"/>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62544" tIns="130035" rIns="162544" bIns="130035" numCol="1" spcCol="0" rtlCol="0" fromWordArt="0" anchor="t" anchorCtr="0" forceAA="0" compatLnSpc="1">
            <a:prstTxWarp prst="textNoShape">
              <a:avLst/>
            </a:prstTxWarp>
            <a:noAutofit/>
          </a:bodyPr>
          <a:lstStyle/>
          <a:p>
            <a:pPr algn="ctr" defTabSz="828782" fontAlgn="base">
              <a:lnSpc>
                <a:spcPct val="90000"/>
              </a:lnSpc>
              <a:spcBef>
                <a:spcPct val="0"/>
              </a:spcBef>
              <a:spcAft>
                <a:spcPct val="0"/>
              </a:spcAft>
            </a:pPr>
            <a:endParaRPr lang="en-US" sz="2100" dirty="0">
              <a:gradFill>
                <a:gsLst>
                  <a:gs pos="0">
                    <a:srgbClr val="FFFFFF"/>
                  </a:gs>
                  <a:gs pos="100000">
                    <a:srgbClr val="FFFFFF"/>
                  </a:gs>
                </a:gsLst>
                <a:lin ang="5400000" scaled="0"/>
              </a:gradFill>
              <a:ea typeface="Segoe UI" pitchFamily="34" charset="0"/>
              <a:cs typeface="Segoe UI" pitchFamily="34" charset="0"/>
            </a:endParaRPr>
          </a:p>
        </p:txBody>
      </p:sp>
      <p:cxnSp>
        <p:nvCxnSpPr>
          <p:cNvPr id="49" name="Straight Connector 48"/>
          <p:cNvCxnSpPr/>
          <p:nvPr/>
        </p:nvCxnSpPr>
        <p:spPr>
          <a:xfrm>
            <a:off x="6832121" y="1244369"/>
            <a:ext cx="591151" cy="0"/>
          </a:xfrm>
          <a:prstGeom prst="line">
            <a:avLst/>
          </a:prstGeom>
          <a:ln w="19050" cap="rnd">
            <a:solidFill>
              <a:schemeClr val="tx2"/>
            </a:solidFill>
            <a:prstDash val="sysDot"/>
            <a:headEnd type="none"/>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468483" y="5867856"/>
            <a:ext cx="2954789" cy="0"/>
          </a:xfrm>
          <a:prstGeom prst="line">
            <a:avLst/>
          </a:prstGeom>
          <a:ln w="19050" cap="rnd">
            <a:solidFill>
              <a:schemeClr val="tx2"/>
            </a:solidFill>
            <a:prstDash val="sysDot"/>
            <a:headEnd type="none"/>
            <a:tailEnd type="oval" w="sm" len="sm"/>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bwMode="auto">
          <a:xfrm>
            <a:off x="354013" y="6089163"/>
            <a:ext cx="7072312" cy="2823240"/>
          </a:xfrm>
          <a:prstGeom prst="rect">
            <a:avLst/>
          </a:prstGeom>
          <a:noFill/>
          <a:ln>
            <a:solidFill>
              <a:schemeClr val="bg1">
                <a:lumMod val="75000"/>
              </a:schemeClr>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54" name="Rectangle 53"/>
          <p:cNvSpPr/>
          <p:nvPr/>
        </p:nvSpPr>
        <p:spPr>
          <a:xfrm>
            <a:off x="509524" y="7569743"/>
            <a:ext cx="3476625" cy="1200329"/>
          </a:xfrm>
          <a:prstGeom prst="rect">
            <a:avLst/>
          </a:prstGeom>
        </p:spPr>
        <p:txBody>
          <a:bodyPr wrap="square">
            <a:spAutoFit/>
          </a:bodyPr>
          <a:lstStyle/>
          <a:p>
            <a:pPr lvl="0" defTabSz="939632">
              <a:spcAft>
                <a:spcPts val="600"/>
              </a:spcAft>
            </a:pPr>
            <a:r>
              <a:rPr lang="en-US" sz="1200" dirty="0"/>
              <a:t>Budget-friendly cloud notebook built for business—in the office and on the go. Sleek carbon design: 14” HD display, 4GB/64GB SSD and only 3.17lbs. Up to 10.5 hours of battery, powerful Intel® Celeron processor, and secure credentials via hardware and firmware TPM. </a:t>
            </a:r>
          </a:p>
        </p:txBody>
      </p:sp>
      <p:sp>
        <p:nvSpPr>
          <p:cNvPr id="55" name="Rectangle 54"/>
          <p:cNvSpPr/>
          <p:nvPr/>
        </p:nvSpPr>
        <p:spPr>
          <a:xfrm>
            <a:off x="4257675" y="7569743"/>
            <a:ext cx="2943225" cy="1015663"/>
          </a:xfrm>
          <a:prstGeom prst="rect">
            <a:avLst/>
          </a:prstGeom>
        </p:spPr>
        <p:txBody>
          <a:bodyPr wrap="square">
            <a:spAutoFit/>
          </a:bodyPr>
          <a:lstStyle/>
          <a:p>
            <a:pPr defTabSz="1046938">
              <a:spcAft>
                <a:spcPts val="669"/>
              </a:spcAft>
            </a:pPr>
            <a:r>
              <a:rPr lang="en-US" sz="1200" dirty="0"/>
              <a:t>Slender and portable, perfect for all-day and shared use. 14” rich color anti-glare display. 4 GB DDR3L. 64 GB </a:t>
            </a:r>
            <a:r>
              <a:rPr lang="en-US" sz="1200" dirty="0" err="1"/>
              <a:t>eMMC</a:t>
            </a:r>
            <a:r>
              <a:rPr lang="en-US" sz="1200"/>
              <a:t> SSD. </a:t>
            </a:r>
            <a:r>
              <a:rPr lang="en-US" sz="1200" dirty="0"/>
              <a:t>3.5 lbs. 14-hour battery life. Fast multi-user MIMO wireless technology.</a:t>
            </a:r>
          </a:p>
        </p:txBody>
      </p:sp>
      <p:cxnSp>
        <p:nvCxnSpPr>
          <p:cNvPr id="56" name="Straight Connector 55"/>
          <p:cNvCxnSpPr/>
          <p:nvPr/>
        </p:nvCxnSpPr>
        <p:spPr>
          <a:xfrm>
            <a:off x="4061356" y="6287927"/>
            <a:ext cx="0" cy="2482145"/>
          </a:xfrm>
          <a:prstGeom prst="line">
            <a:avLst/>
          </a:prstGeom>
          <a:ln w="19050" cap="rnd">
            <a:solidFill>
              <a:schemeClr val="bg1">
                <a:lumMod val="75000"/>
              </a:schemeClr>
            </a:solidFill>
            <a:prstDash val="sysDot"/>
            <a:headEnd type="none"/>
            <a:tailEnd type="none" w="sm" len="sm"/>
          </a:ln>
        </p:spPr>
        <p:style>
          <a:lnRef idx="1">
            <a:schemeClr val="accent1"/>
          </a:lnRef>
          <a:fillRef idx="0">
            <a:schemeClr val="accent1"/>
          </a:fillRef>
          <a:effectRef idx="0">
            <a:schemeClr val="accent1"/>
          </a:effectRef>
          <a:fontRef idx="minor">
            <a:schemeClr val="tx1"/>
          </a:fontRef>
        </p:style>
      </p:cxnSp>
      <p:sp>
        <p:nvSpPr>
          <p:cNvPr id="57" name="Rectangle 20"/>
          <p:cNvSpPr/>
          <p:nvPr/>
        </p:nvSpPr>
        <p:spPr bwMode="auto">
          <a:xfrm>
            <a:off x="4064427" y="6494408"/>
            <a:ext cx="1577556" cy="296883"/>
          </a:xfrm>
          <a:custGeom>
            <a:avLst/>
            <a:gdLst>
              <a:gd name="connsiteX0" fmla="*/ 0 w 2119429"/>
              <a:gd name="connsiteY0" fmla="*/ 0 h 296883"/>
              <a:gd name="connsiteX1" fmla="*/ 2119429 w 2119429"/>
              <a:gd name="connsiteY1" fmla="*/ 0 h 296883"/>
              <a:gd name="connsiteX2" fmla="*/ 2119429 w 2119429"/>
              <a:gd name="connsiteY2" fmla="*/ 296883 h 296883"/>
              <a:gd name="connsiteX3" fmla="*/ 0 w 2119429"/>
              <a:gd name="connsiteY3" fmla="*/ 296883 h 296883"/>
              <a:gd name="connsiteX4" fmla="*/ 0 w 2119429"/>
              <a:gd name="connsiteY4" fmla="*/ 0 h 296883"/>
              <a:gd name="connsiteX0" fmla="*/ 0 w 2119429"/>
              <a:gd name="connsiteY0" fmla="*/ 0 h 296883"/>
              <a:gd name="connsiteX1" fmla="*/ 2119429 w 2119429"/>
              <a:gd name="connsiteY1" fmla="*/ 0 h 296883"/>
              <a:gd name="connsiteX2" fmla="*/ 2046471 w 2119429"/>
              <a:gd name="connsiteY2" fmla="*/ 296883 h 296883"/>
              <a:gd name="connsiteX3" fmla="*/ 0 w 2119429"/>
              <a:gd name="connsiteY3" fmla="*/ 296883 h 296883"/>
              <a:gd name="connsiteX4" fmla="*/ 0 w 2119429"/>
              <a:gd name="connsiteY4" fmla="*/ 0 h 296883"/>
              <a:gd name="connsiteX0" fmla="*/ 0 w 2119429"/>
              <a:gd name="connsiteY0" fmla="*/ 0 h 296883"/>
              <a:gd name="connsiteX1" fmla="*/ 2119429 w 2119429"/>
              <a:gd name="connsiteY1" fmla="*/ 0 h 296883"/>
              <a:gd name="connsiteX2" fmla="*/ 2031879 w 2119429"/>
              <a:gd name="connsiteY2" fmla="*/ 296883 h 296883"/>
              <a:gd name="connsiteX3" fmla="*/ 0 w 2119429"/>
              <a:gd name="connsiteY3" fmla="*/ 296883 h 296883"/>
              <a:gd name="connsiteX4" fmla="*/ 0 w 2119429"/>
              <a:gd name="connsiteY4" fmla="*/ 0 h 296883"/>
              <a:gd name="connsiteX0" fmla="*/ 0 w 2119429"/>
              <a:gd name="connsiteY0" fmla="*/ 0 h 296883"/>
              <a:gd name="connsiteX1" fmla="*/ 2119429 w 2119429"/>
              <a:gd name="connsiteY1" fmla="*/ 0 h 296883"/>
              <a:gd name="connsiteX2" fmla="*/ 2041606 w 2119429"/>
              <a:gd name="connsiteY2" fmla="*/ 296883 h 296883"/>
              <a:gd name="connsiteX3" fmla="*/ 0 w 2119429"/>
              <a:gd name="connsiteY3" fmla="*/ 296883 h 296883"/>
              <a:gd name="connsiteX4" fmla="*/ 0 w 2119429"/>
              <a:gd name="connsiteY4" fmla="*/ 0 h 296883"/>
              <a:gd name="connsiteX0" fmla="*/ 0 w 2141867"/>
              <a:gd name="connsiteY0" fmla="*/ 0 h 296883"/>
              <a:gd name="connsiteX1" fmla="*/ 2141867 w 2141867"/>
              <a:gd name="connsiteY1" fmla="*/ 0 h 296883"/>
              <a:gd name="connsiteX2" fmla="*/ 2041606 w 2141867"/>
              <a:gd name="connsiteY2" fmla="*/ 296883 h 296883"/>
              <a:gd name="connsiteX3" fmla="*/ 0 w 2141867"/>
              <a:gd name="connsiteY3" fmla="*/ 296883 h 296883"/>
              <a:gd name="connsiteX4" fmla="*/ 0 w 2141867"/>
              <a:gd name="connsiteY4" fmla="*/ 0 h 296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1867" h="296883">
                <a:moveTo>
                  <a:pt x="0" y="0"/>
                </a:moveTo>
                <a:lnTo>
                  <a:pt x="2141867" y="0"/>
                </a:lnTo>
                <a:lnTo>
                  <a:pt x="2041606" y="296883"/>
                </a:lnTo>
                <a:lnTo>
                  <a:pt x="0" y="296883"/>
                </a:lnTo>
                <a:lnTo>
                  <a:pt x="0" y="0"/>
                </a:ln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58" name="Rectangle 57"/>
          <p:cNvSpPr/>
          <p:nvPr/>
        </p:nvSpPr>
        <p:spPr>
          <a:xfrm>
            <a:off x="4257675" y="6498465"/>
            <a:ext cx="1223412" cy="292388"/>
          </a:xfrm>
          <a:prstGeom prst="rect">
            <a:avLst/>
          </a:prstGeom>
        </p:spPr>
        <p:txBody>
          <a:bodyPr wrap="none">
            <a:spAutoFit/>
          </a:bodyPr>
          <a:lstStyle/>
          <a:p>
            <a:pPr lvl="0" defTabSz="939632">
              <a:spcAft>
                <a:spcPts val="300"/>
              </a:spcAft>
            </a:pPr>
            <a:r>
              <a:rPr lang="en-US" sz="1300" b="1" dirty="0">
                <a:solidFill>
                  <a:schemeClr val="bg1"/>
                </a:solidFill>
                <a:latin typeface="Segoe UI" panose="020B0502040204020203" pitchFamily="34" charset="0"/>
                <a:cs typeface="Segoe UI" panose="020B0502040204020203" pitchFamily="34" charset="0"/>
              </a:rPr>
              <a:t>Acer Swift 1  </a:t>
            </a:r>
          </a:p>
        </p:txBody>
      </p:sp>
      <p:sp>
        <p:nvSpPr>
          <p:cNvPr id="59" name="Rectangle 20"/>
          <p:cNvSpPr/>
          <p:nvPr/>
        </p:nvSpPr>
        <p:spPr bwMode="auto">
          <a:xfrm>
            <a:off x="357751" y="6494408"/>
            <a:ext cx="2092239" cy="296883"/>
          </a:xfrm>
          <a:custGeom>
            <a:avLst/>
            <a:gdLst>
              <a:gd name="connsiteX0" fmla="*/ 0 w 2119429"/>
              <a:gd name="connsiteY0" fmla="*/ 0 h 296883"/>
              <a:gd name="connsiteX1" fmla="*/ 2119429 w 2119429"/>
              <a:gd name="connsiteY1" fmla="*/ 0 h 296883"/>
              <a:gd name="connsiteX2" fmla="*/ 2119429 w 2119429"/>
              <a:gd name="connsiteY2" fmla="*/ 296883 h 296883"/>
              <a:gd name="connsiteX3" fmla="*/ 0 w 2119429"/>
              <a:gd name="connsiteY3" fmla="*/ 296883 h 296883"/>
              <a:gd name="connsiteX4" fmla="*/ 0 w 2119429"/>
              <a:gd name="connsiteY4" fmla="*/ 0 h 296883"/>
              <a:gd name="connsiteX0" fmla="*/ 0 w 2119429"/>
              <a:gd name="connsiteY0" fmla="*/ 0 h 296883"/>
              <a:gd name="connsiteX1" fmla="*/ 2119429 w 2119429"/>
              <a:gd name="connsiteY1" fmla="*/ 0 h 296883"/>
              <a:gd name="connsiteX2" fmla="*/ 2046471 w 2119429"/>
              <a:gd name="connsiteY2" fmla="*/ 296883 h 296883"/>
              <a:gd name="connsiteX3" fmla="*/ 0 w 2119429"/>
              <a:gd name="connsiteY3" fmla="*/ 296883 h 296883"/>
              <a:gd name="connsiteX4" fmla="*/ 0 w 2119429"/>
              <a:gd name="connsiteY4" fmla="*/ 0 h 296883"/>
              <a:gd name="connsiteX0" fmla="*/ 0 w 2119429"/>
              <a:gd name="connsiteY0" fmla="*/ 0 h 296883"/>
              <a:gd name="connsiteX1" fmla="*/ 2119429 w 2119429"/>
              <a:gd name="connsiteY1" fmla="*/ 0 h 296883"/>
              <a:gd name="connsiteX2" fmla="*/ 2031879 w 2119429"/>
              <a:gd name="connsiteY2" fmla="*/ 296883 h 296883"/>
              <a:gd name="connsiteX3" fmla="*/ 0 w 2119429"/>
              <a:gd name="connsiteY3" fmla="*/ 296883 h 296883"/>
              <a:gd name="connsiteX4" fmla="*/ 0 w 2119429"/>
              <a:gd name="connsiteY4" fmla="*/ 0 h 296883"/>
              <a:gd name="connsiteX0" fmla="*/ 0 w 2119429"/>
              <a:gd name="connsiteY0" fmla="*/ 0 h 296883"/>
              <a:gd name="connsiteX1" fmla="*/ 2119429 w 2119429"/>
              <a:gd name="connsiteY1" fmla="*/ 0 h 296883"/>
              <a:gd name="connsiteX2" fmla="*/ 2041606 w 2119429"/>
              <a:gd name="connsiteY2" fmla="*/ 296883 h 296883"/>
              <a:gd name="connsiteX3" fmla="*/ 0 w 2119429"/>
              <a:gd name="connsiteY3" fmla="*/ 296883 h 296883"/>
              <a:gd name="connsiteX4" fmla="*/ 0 w 2119429"/>
              <a:gd name="connsiteY4" fmla="*/ 0 h 296883"/>
              <a:gd name="connsiteX0" fmla="*/ 0 w 2122222"/>
              <a:gd name="connsiteY0" fmla="*/ 0 h 296883"/>
              <a:gd name="connsiteX1" fmla="*/ 2122222 w 2122222"/>
              <a:gd name="connsiteY1" fmla="*/ 0 h 296883"/>
              <a:gd name="connsiteX2" fmla="*/ 2041606 w 2122222"/>
              <a:gd name="connsiteY2" fmla="*/ 296883 h 296883"/>
              <a:gd name="connsiteX3" fmla="*/ 0 w 2122222"/>
              <a:gd name="connsiteY3" fmla="*/ 296883 h 296883"/>
              <a:gd name="connsiteX4" fmla="*/ 0 w 2122222"/>
              <a:gd name="connsiteY4" fmla="*/ 0 h 296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2222" h="296883">
                <a:moveTo>
                  <a:pt x="0" y="0"/>
                </a:moveTo>
                <a:lnTo>
                  <a:pt x="2122222" y="0"/>
                </a:lnTo>
                <a:lnTo>
                  <a:pt x="2041606" y="296883"/>
                </a:lnTo>
                <a:lnTo>
                  <a:pt x="0" y="296883"/>
                </a:lnTo>
                <a:lnTo>
                  <a:pt x="0" y="0"/>
                </a:ln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60" name="Rectangle 59"/>
          <p:cNvSpPr/>
          <p:nvPr/>
        </p:nvSpPr>
        <p:spPr>
          <a:xfrm>
            <a:off x="509524" y="6498465"/>
            <a:ext cx="1875193" cy="292388"/>
          </a:xfrm>
          <a:prstGeom prst="rect">
            <a:avLst/>
          </a:prstGeom>
        </p:spPr>
        <p:txBody>
          <a:bodyPr wrap="none">
            <a:spAutoFit/>
          </a:bodyPr>
          <a:lstStyle/>
          <a:p>
            <a:pPr lvl="0" defTabSz="939632">
              <a:spcAft>
                <a:spcPts val="300"/>
              </a:spcAft>
            </a:pPr>
            <a:r>
              <a:rPr lang="en-US" sz="1300" b="1" dirty="0">
                <a:solidFill>
                  <a:schemeClr val="bg1"/>
                </a:solidFill>
                <a:latin typeface="Segoe UI" panose="020B0502040204020203" pitchFamily="34" charset="0"/>
                <a:cs typeface="Segoe UI" panose="020B0502040204020203" pitchFamily="34" charset="0"/>
              </a:rPr>
              <a:t>HP Stream 14 Pro G3 </a:t>
            </a:r>
          </a:p>
        </p:txBody>
      </p:sp>
      <p:sp>
        <p:nvSpPr>
          <p:cNvPr id="62" name="Rectangle 61"/>
          <p:cNvSpPr/>
          <p:nvPr/>
        </p:nvSpPr>
        <p:spPr>
          <a:xfrm>
            <a:off x="359972" y="131537"/>
            <a:ext cx="7159944" cy="629660"/>
          </a:xfrm>
          <a:prstGeom prst="rect">
            <a:avLst/>
          </a:prstGeom>
        </p:spPr>
        <p:txBody>
          <a:bodyPr wrap="square" lIns="0" anchor="b">
            <a:spAutoFit/>
          </a:bodyPr>
          <a:lstStyle/>
          <a:p>
            <a:pPr>
              <a:lnSpc>
                <a:spcPts val="4500"/>
              </a:lnSpc>
            </a:pPr>
            <a:r>
              <a:rPr lang="en-US" sz="3000" kern="0" spc="-89" dirty="0">
                <a:ln w="3175">
                  <a:noFill/>
                </a:ln>
                <a:solidFill>
                  <a:schemeClr val="bg1"/>
                </a:solidFill>
                <a:latin typeface="Segoe UI Light"/>
                <a:cs typeface="Segoe UI" panose="020B0502040204020203" pitchFamily="34" charset="0"/>
              </a:rPr>
              <a:t>Windows 10 Pro device opportunity</a:t>
            </a:r>
            <a:endParaRPr lang="en-US" sz="3000" dirty="0">
              <a:solidFill>
                <a:schemeClr val="bg1"/>
              </a:solidFill>
            </a:endParaRPr>
          </a:p>
        </p:txBody>
      </p:sp>
      <p:grpSp>
        <p:nvGrpSpPr>
          <p:cNvPr id="41" name="Group 40"/>
          <p:cNvGrpSpPr/>
          <p:nvPr/>
        </p:nvGrpSpPr>
        <p:grpSpPr>
          <a:xfrm>
            <a:off x="5463184" y="6351494"/>
            <a:ext cx="1785093" cy="1117469"/>
            <a:chOff x="6062481" y="5807370"/>
            <a:chExt cx="1175402" cy="735802"/>
          </a:xfrm>
        </p:grpSpPr>
        <p:pic>
          <p:nvPicPr>
            <p:cNvPr id="42" name="Picture 3"/>
            <p:cNvPicPr>
              <a:picLocks noChangeAspect="1" noChangeArrowheads="1"/>
            </p:cNvPicPr>
            <p:nvPr/>
          </p:nvPicPr>
          <p:blipFill>
            <a:blip r:embed="rId3"/>
            <a:stretch>
              <a:fillRect/>
            </a:stretch>
          </p:blipFill>
          <p:spPr bwMode="auto">
            <a:xfrm>
              <a:off x="6062481" y="5807370"/>
              <a:ext cx="1175402" cy="735802"/>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p:cNvPicPr>
              <a:picLocks noChangeAspect="1"/>
            </p:cNvPicPr>
            <p:nvPr/>
          </p:nvPicPr>
          <p:blipFill>
            <a:blip r:embed="rId4"/>
            <a:stretch>
              <a:fillRect/>
            </a:stretch>
          </p:blipFill>
          <p:spPr>
            <a:xfrm>
              <a:off x="6262493" y="5895267"/>
              <a:ext cx="771722" cy="435687"/>
            </a:xfrm>
            <a:prstGeom prst="rect">
              <a:avLst/>
            </a:prstGeom>
          </p:spPr>
        </p:pic>
      </p:grpSp>
      <p:pic>
        <p:nvPicPr>
          <p:cNvPr id="47" name="Picture 2" descr="C:\Users\Sarah\Desktop\BP_Chrome PPTs\Burrito_Stream_14_6U_JetBlack_Coreset_FrontOpen_Win10.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l="3028" t="5607" r="3348" b="19393"/>
          <a:stretch/>
        </p:blipFill>
        <p:spPr bwMode="auto">
          <a:xfrm>
            <a:off x="2349500" y="6388095"/>
            <a:ext cx="1568091" cy="1067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84485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entagon 6"/>
          <p:cNvSpPr/>
          <p:nvPr/>
        </p:nvSpPr>
        <p:spPr bwMode="auto">
          <a:xfrm>
            <a:off x="354013" y="1679385"/>
            <a:ext cx="2269918" cy="1304926"/>
          </a:xfrm>
          <a:prstGeom prst="homePlate">
            <a:avLst>
              <a:gd name="adj" fmla="val 23750"/>
            </a:avLst>
          </a:prstGeom>
          <a:solidFill>
            <a:schemeClr val="accent1"/>
          </a:solidFill>
          <a:ln>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9728" tIns="64008" rIns="91440" bIns="64008" numCol="1" spcCol="0" rtlCol="0" fromWordArt="0" anchor="t" anchorCtr="0" forceAA="0" compatLnSpc="1">
            <a:prstTxWarp prst="textNoShape">
              <a:avLst/>
            </a:prstTxWarp>
            <a:noAutofit/>
          </a:bodyPr>
          <a:lstStyle/>
          <a:p>
            <a:pPr defTabSz="923851">
              <a:spcAft>
                <a:spcPts val="196"/>
              </a:spcAft>
              <a:buClr>
                <a:srgbClr val="FFFFFF">
                  <a:lumMod val="65000"/>
                </a:srgbClr>
              </a:buClr>
            </a:pPr>
            <a:endParaRPr lang="en-US" sz="1100" b="1" dirty="0" err="1">
              <a:solidFill>
                <a:schemeClr val="tx1">
                  <a:lumMod val="75000"/>
                </a:schemeClr>
              </a:solidFill>
              <a:latin typeface="Segoe UI"/>
            </a:endParaRPr>
          </a:p>
        </p:txBody>
      </p:sp>
      <p:sp>
        <p:nvSpPr>
          <p:cNvPr id="35" name="Chevron 34"/>
          <p:cNvSpPr/>
          <p:nvPr/>
        </p:nvSpPr>
        <p:spPr bwMode="auto">
          <a:xfrm>
            <a:off x="2455569" y="1679385"/>
            <a:ext cx="2443818" cy="1304926"/>
          </a:xfrm>
          <a:prstGeom prst="chevron">
            <a:avLst>
              <a:gd name="adj" fmla="val 23109"/>
            </a:avLst>
          </a:prstGeom>
          <a:solidFill>
            <a:schemeClr val="tx2">
              <a:lumMod val="75000"/>
            </a:schemeClr>
          </a:solidFill>
          <a:ln>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9728" tIns="64008" rIns="91440" bIns="64008" numCol="1" spcCol="0" rtlCol="0" fromWordArt="0" anchor="t" anchorCtr="0" forceAA="0" compatLnSpc="1">
            <a:prstTxWarp prst="textNoShape">
              <a:avLst/>
            </a:prstTxWarp>
            <a:noAutofit/>
          </a:bodyPr>
          <a:lstStyle/>
          <a:p>
            <a:pPr defTabSz="923851">
              <a:spcAft>
                <a:spcPts val="196"/>
              </a:spcAft>
              <a:buClr>
                <a:srgbClr val="FFFFFF">
                  <a:lumMod val="65000"/>
                </a:srgbClr>
              </a:buClr>
            </a:pPr>
            <a:endParaRPr lang="en-US" sz="1100" b="1" dirty="0" err="1">
              <a:solidFill>
                <a:schemeClr val="tx1">
                  <a:lumMod val="75000"/>
                </a:schemeClr>
              </a:solidFill>
              <a:latin typeface="Segoe UI"/>
            </a:endParaRPr>
          </a:p>
        </p:txBody>
      </p:sp>
      <p:sp>
        <p:nvSpPr>
          <p:cNvPr id="36" name="Chevron 35"/>
          <p:cNvSpPr/>
          <p:nvPr/>
        </p:nvSpPr>
        <p:spPr bwMode="auto">
          <a:xfrm>
            <a:off x="4731026" y="1679385"/>
            <a:ext cx="2695299" cy="1304926"/>
          </a:xfrm>
          <a:prstGeom prst="chevron">
            <a:avLst>
              <a:gd name="adj" fmla="val 23109"/>
            </a:avLst>
          </a:prstGeom>
          <a:solidFill>
            <a:schemeClr val="accent1">
              <a:lumMod val="50000"/>
            </a:schemeClr>
          </a:solidFill>
          <a:ln>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9728" tIns="64008" rIns="91440" bIns="64008" numCol="1" spcCol="0" rtlCol="0" fromWordArt="0" anchor="t" anchorCtr="0" forceAA="0" compatLnSpc="1">
            <a:prstTxWarp prst="textNoShape">
              <a:avLst/>
            </a:prstTxWarp>
            <a:noAutofit/>
          </a:bodyPr>
          <a:lstStyle/>
          <a:p>
            <a:pPr defTabSz="923851">
              <a:spcAft>
                <a:spcPts val="196"/>
              </a:spcAft>
              <a:buClr>
                <a:srgbClr val="FFFFFF">
                  <a:lumMod val="65000"/>
                </a:srgbClr>
              </a:buClr>
            </a:pPr>
            <a:endParaRPr lang="en-US" sz="1100" b="1" dirty="0" err="1">
              <a:solidFill>
                <a:schemeClr val="tx1">
                  <a:lumMod val="75000"/>
                </a:schemeClr>
              </a:solidFill>
              <a:latin typeface="Segoe UI"/>
            </a:endParaRPr>
          </a:p>
        </p:txBody>
      </p:sp>
      <p:sp>
        <p:nvSpPr>
          <p:cNvPr id="15" name="Title 1"/>
          <p:cNvSpPr txBox="1">
            <a:spLocks/>
          </p:cNvSpPr>
          <p:nvPr/>
        </p:nvSpPr>
        <p:spPr>
          <a:xfrm>
            <a:off x="354013" y="1035050"/>
            <a:ext cx="3683024" cy="303665"/>
          </a:xfrm>
          <a:prstGeom prst="rect">
            <a:avLst/>
          </a:prstGeom>
          <a:noFill/>
        </p:spPr>
        <p:txBody>
          <a:bodyPr vert="horz" wrap="square" lIns="0" tIns="0" rIns="0" bIns="0" rtlCol="0" anchor="ctr">
            <a:noAutofit/>
          </a:bodyPr>
          <a:lstStyle>
            <a:defPPr>
              <a:defRPr lang="en-US"/>
            </a:defPPr>
            <a:lvl1pPr defTabSz="898645">
              <a:lnSpc>
                <a:spcPct val="90000"/>
              </a:lnSpc>
              <a:spcBef>
                <a:spcPct val="0"/>
              </a:spcBef>
              <a:defRPr sz="1600" b="1" kern="0" cap="all" spc="-40">
                <a:ln>
                  <a:solidFill>
                    <a:schemeClr val="bg1">
                      <a:alpha val="0"/>
                    </a:schemeClr>
                  </a:solidFill>
                </a:ln>
                <a:solidFill>
                  <a:schemeClr val="accent1"/>
                </a:solidFill>
                <a:latin typeface="Segoe UI" pitchFamily="34" charset="0"/>
              </a:defRPr>
            </a:lvl1pPr>
          </a:lstStyle>
          <a:p>
            <a:r>
              <a:rPr lang="en-US" dirty="0"/>
              <a:t>How to get started</a:t>
            </a:r>
          </a:p>
        </p:txBody>
      </p:sp>
      <p:sp>
        <p:nvSpPr>
          <p:cNvPr id="26" name="Rectangle 25"/>
          <p:cNvSpPr/>
          <p:nvPr/>
        </p:nvSpPr>
        <p:spPr bwMode="auto">
          <a:xfrm>
            <a:off x="354013" y="3853467"/>
            <a:ext cx="7072312" cy="3190168"/>
          </a:xfrm>
          <a:prstGeom prst="rect">
            <a:avLst/>
          </a:prstGeom>
          <a:solidFill>
            <a:srgbClr val="EAEAE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793" tIns="128016" rIns="179793" bIns="91440" numCol="1" spcCol="0" rtlCol="0" fromWordArt="0" anchor="t" anchorCtr="0" forceAA="0" compatLnSpc="1">
            <a:prstTxWarp prst="textNoShape">
              <a:avLst/>
            </a:prstTxWarp>
            <a:noAutofit/>
          </a:bodyPr>
          <a:lstStyle/>
          <a:p>
            <a:pPr defTabSz="923851">
              <a:spcAft>
                <a:spcPts val="589"/>
              </a:spcAft>
            </a:pPr>
            <a:r>
              <a:rPr lang="en-US" sz="1600" dirty="0" smtClean="0">
                <a:solidFill>
                  <a:schemeClr val="tx1"/>
                </a:solidFill>
                <a:latin typeface="Segoe UI Semibold" panose="020B0702040204020203" pitchFamily="34" charset="0"/>
                <a:cs typeface="Segoe UI Semibold" panose="020B0702040204020203" pitchFamily="34" charset="0"/>
              </a:rPr>
              <a:t>Contact your </a:t>
            </a:r>
            <a:r>
              <a:rPr lang="en-US" sz="1600" dirty="0" smtClean="0">
                <a:solidFill>
                  <a:schemeClr val="tx1"/>
                </a:solidFill>
                <a:latin typeface="Segoe UI Semibold" panose="020B0702040204020203" pitchFamily="34" charset="0"/>
                <a:cs typeface="Segoe UI Semibold" panose="020B0702040204020203" pitchFamily="34" charset="0"/>
              </a:rPr>
              <a:t>Ingram Micro Channel Account Specialist Tommy Luong at </a:t>
            </a:r>
            <a:r>
              <a:rPr lang="en-US" sz="1600" dirty="0" smtClean="0">
                <a:solidFill>
                  <a:schemeClr val="tx1"/>
                </a:solidFill>
                <a:latin typeface="Segoe UI Semibold" panose="020B0702040204020203" pitchFamily="34" charset="0"/>
                <a:cs typeface="Segoe UI Semibold" panose="020B0702040204020203" pitchFamily="34" charset="0"/>
                <a:hlinkClick r:id="rId2"/>
              </a:rPr>
              <a:t>tommy.luong@ingrammicro.com</a:t>
            </a:r>
            <a:r>
              <a:rPr lang="en-US" sz="1600" dirty="0" smtClean="0">
                <a:solidFill>
                  <a:schemeClr val="tx1"/>
                </a:solidFill>
                <a:latin typeface="Segoe UI Semibold" panose="020B0702040204020203" pitchFamily="34" charset="0"/>
                <a:cs typeface="Segoe UI Semibold" panose="020B0702040204020203" pitchFamily="34" charset="0"/>
              </a:rPr>
              <a:t> for more information</a:t>
            </a:r>
          </a:p>
        </p:txBody>
      </p:sp>
      <p:sp>
        <p:nvSpPr>
          <p:cNvPr id="17" name="Rectangle 16"/>
          <p:cNvSpPr/>
          <p:nvPr/>
        </p:nvSpPr>
        <p:spPr bwMode="auto">
          <a:xfrm>
            <a:off x="0" y="0"/>
            <a:ext cx="7772400" cy="87345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p:nvSpPr>
        <p:spPr bwMode="auto">
          <a:xfrm>
            <a:off x="0" y="9885363"/>
            <a:ext cx="7772400" cy="173037"/>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62544" tIns="130035" rIns="162544" bIns="130035" numCol="1" spcCol="0" rtlCol="0" fromWordArt="0" anchor="t" anchorCtr="0" forceAA="0" compatLnSpc="1">
            <a:prstTxWarp prst="textNoShape">
              <a:avLst/>
            </a:prstTxWarp>
            <a:noAutofit/>
          </a:bodyPr>
          <a:lstStyle/>
          <a:p>
            <a:pPr algn="ctr" defTabSz="828782" fontAlgn="base">
              <a:lnSpc>
                <a:spcPct val="90000"/>
              </a:lnSpc>
              <a:spcBef>
                <a:spcPct val="0"/>
              </a:spcBef>
              <a:spcAft>
                <a:spcPct val="0"/>
              </a:spcAft>
            </a:pPr>
            <a:endParaRPr lang="en-US" sz="2100" dirty="0">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p:cNvSpPr/>
          <p:nvPr/>
        </p:nvSpPr>
        <p:spPr>
          <a:xfrm>
            <a:off x="5120643" y="1844673"/>
            <a:ext cx="2321782" cy="999306"/>
          </a:xfrm>
          <a:prstGeom prst="rect">
            <a:avLst/>
          </a:prstGeom>
        </p:spPr>
        <p:txBody>
          <a:bodyPr wrap="square" lIns="105723" tIns="52861" rIns="105723" bIns="52861" anchor="t">
            <a:spAutoFit/>
          </a:bodyPr>
          <a:lstStyle/>
          <a:p>
            <a:pPr defTabSz="916352"/>
            <a:r>
              <a:rPr lang="en-US" sz="1600" b="1" kern="0" dirty="0">
                <a:solidFill>
                  <a:schemeClr val="bg1"/>
                </a:solidFill>
                <a:cs typeface="Segoe UI Semibold" panose="020B0702040204020203" pitchFamily="34" charset="0"/>
              </a:rPr>
              <a:t>Optimize</a:t>
            </a:r>
            <a:r>
              <a:rPr lang="en-US" sz="1600" b="1" kern="0" dirty="0">
                <a:solidFill>
                  <a:schemeClr val="bg1"/>
                </a:solidFill>
                <a:latin typeface="Segoe UI" panose="020B0502040204020203" pitchFamily="34" charset="0"/>
                <a:cs typeface="Segoe UI" panose="020B0502040204020203" pitchFamily="34" charset="0"/>
              </a:rPr>
              <a:t/>
            </a:r>
            <a:br>
              <a:rPr lang="en-US" sz="1600" b="1" kern="0" dirty="0">
                <a:solidFill>
                  <a:schemeClr val="bg1"/>
                </a:solidFill>
                <a:latin typeface="Segoe UI" panose="020B0502040204020203" pitchFamily="34" charset="0"/>
                <a:cs typeface="Segoe UI" panose="020B0502040204020203" pitchFamily="34" charset="0"/>
              </a:rPr>
            </a:br>
            <a:r>
              <a:rPr lang="en-US" sz="1400" kern="0" dirty="0">
                <a:solidFill>
                  <a:schemeClr val="bg1">
                    <a:alpha val="75000"/>
                  </a:schemeClr>
                </a:solidFill>
                <a:latin typeface="Segoe UI" panose="020B0502040204020203" pitchFamily="34" charset="0"/>
                <a:cs typeface="Segoe UI" panose="020B0502040204020203" pitchFamily="34" charset="0"/>
              </a:rPr>
              <a:t>Cross-sell Office, Azure, CRM &amp; EM + S + </a:t>
            </a:r>
            <a:r>
              <a:rPr lang="en-US" sz="1400" i="1" kern="0" dirty="0">
                <a:solidFill>
                  <a:schemeClr val="bg1">
                    <a:alpha val="75000"/>
                  </a:schemeClr>
                </a:solidFill>
                <a:latin typeface="Segoe UI" panose="020B0502040204020203" pitchFamily="34" charset="0"/>
                <a:cs typeface="Segoe UI" panose="020B0502040204020203" pitchFamily="34" charset="0"/>
              </a:rPr>
              <a:t>future Windows services </a:t>
            </a:r>
          </a:p>
        </p:txBody>
      </p:sp>
      <p:sp>
        <p:nvSpPr>
          <p:cNvPr id="20" name="Rectangle 19"/>
          <p:cNvSpPr/>
          <p:nvPr/>
        </p:nvSpPr>
        <p:spPr>
          <a:xfrm>
            <a:off x="435339" y="1844673"/>
            <a:ext cx="1755411" cy="783863"/>
          </a:xfrm>
          <a:prstGeom prst="rect">
            <a:avLst/>
          </a:prstGeom>
        </p:spPr>
        <p:txBody>
          <a:bodyPr wrap="square" lIns="105723" tIns="52861" rIns="105723" bIns="52861" anchor="t">
            <a:spAutoFit/>
          </a:bodyPr>
          <a:lstStyle/>
          <a:p>
            <a:pPr defTabSz="916352"/>
            <a:r>
              <a:rPr lang="en-US" sz="1600" b="1" kern="0" dirty="0">
                <a:solidFill>
                  <a:schemeClr val="bg1"/>
                </a:solidFill>
                <a:cs typeface="Segoe UI Semibold" panose="020B0702040204020203" pitchFamily="34" charset="0"/>
              </a:rPr>
              <a:t>Start</a:t>
            </a:r>
            <a:r>
              <a:rPr lang="en-US" sz="1600" b="1" kern="0" dirty="0">
                <a:solidFill>
                  <a:schemeClr val="bg1"/>
                </a:solidFill>
                <a:latin typeface="Segoe UI" panose="020B0502040204020203" pitchFamily="34" charset="0"/>
                <a:cs typeface="Segoe UI" panose="020B0502040204020203" pitchFamily="34" charset="0"/>
              </a:rPr>
              <a:t> </a:t>
            </a:r>
          </a:p>
          <a:p>
            <a:pPr defTabSz="916352"/>
            <a:r>
              <a:rPr lang="en-US" sz="1400" kern="0" dirty="0">
                <a:solidFill>
                  <a:schemeClr val="bg1">
                    <a:alpha val="75000"/>
                  </a:schemeClr>
                </a:solidFill>
                <a:latin typeface="Segoe UI" panose="020B0502040204020203" pitchFamily="34" charset="0"/>
                <a:cs typeface="Segoe UI" panose="020B0502040204020203" pitchFamily="34" charset="0"/>
              </a:rPr>
              <a:t>Sell Windows 10 Pro devices </a:t>
            </a:r>
          </a:p>
        </p:txBody>
      </p:sp>
      <p:sp>
        <p:nvSpPr>
          <p:cNvPr id="21" name="Rectangle 20"/>
          <p:cNvSpPr/>
          <p:nvPr/>
        </p:nvSpPr>
        <p:spPr>
          <a:xfrm>
            <a:off x="2787433" y="1844673"/>
            <a:ext cx="2009776" cy="1030084"/>
          </a:xfrm>
          <a:prstGeom prst="rect">
            <a:avLst/>
          </a:prstGeom>
        </p:spPr>
        <p:txBody>
          <a:bodyPr wrap="square" lIns="105723" tIns="52861" rIns="105723" bIns="52861" anchor="t">
            <a:spAutoFit/>
          </a:bodyPr>
          <a:lstStyle/>
          <a:p>
            <a:pPr defTabSz="916352"/>
            <a:r>
              <a:rPr lang="en-US" sz="1600" b="1" kern="0" dirty="0">
                <a:solidFill>
                  <a:schemeClr val="bg1"/>
                </a:solidFill>
                <a:cs typeface="Segoe UI Semibold" panose="020B0702040204020203" pitchFamily="34" charset="0"/>
              </a:rPr>
              <a:t>Grow</a:t>
            </a:r>
            <a:r>
              <a:rPr lang="en-US" b="1" kern="0" dirty="0">
                <a:solidFill>
                  <a:schemeClr val="bg1"/>
                </a:solidFill>
                <a:latin typeface="Segoe UI" panose="020B0502040204020203" pitchFamily="34" charset="0"/>
                <a:cs typeface="Segoe UI" panose="020B0502040204020203" pitchFamily="34" charset="0"/>
              </a:rPr>
              <a:t/>
            </a:r>
            <a:br>
              <a:rPr lang="en-US" b="1" kern="0" dirty="0">
                <a:solidFill>
                  <a:schemeClr val="bg1"/>
                </a:solidFill>
                <a:latin typeface="Segoe UI" panose="020B0502040204020203" pitchFamily="34" charset="0"/>
                <a:cs typeface="Segoe UI" panose="020B0502040204020203" pitchFamily="34" charset="0"/>
              </a:rPr>
            </a:br>
            <a:r>
              <a:rPr lang="en-US" sz="1400" kern="0" dirty="0">
                <a:solidFill>
                  <a:schemeClr val="bg1">
                    <a:alpha val="75000"/>
                  </a:schemeClr>
                </a:solidFill>
                <a:latin typeface="Segoe UI" panose="020B0502040204020203" pitchFamily="34" charset="0"/>
                <a:cs typeface="Segoe UI" panose="020B0502040204020203" pitchFamily="34" charset="0"/>
              </a:rPr>
              <a:t>Sell services, including</a:t>
            </a:r>
          </a:p>
          <a:p>
            <a:pPr defTabSz="916352"/>
            <a:r>
              <a:rPr lang="en-US" sz="1400" kern="0" dirty="0">
                <a:solidFill>
                  <a:schemeClr val="bg1">
                    <a:alpha val="75000"/>
                  </a:schemeClr>
                </a:solidFill>
                <a:latin typeface="Segoe UI" panose="020B0502040204020203" pitchFamily="34" charset="0"/>
                <a:cs typeface="Segoe UI" panose="020B0502040204020203" pitchFamily="34" charset="0"/>
              </a:rPr>
              <a:t>Project-based, managed, and IP</a:t>
            </a:r>
          </a:p>
        </p:txBody>
      </p:sp>
      <p:pic>
        <p:nvPicPr>
          <p:cNvPr id="33" name="Picture 2" descr="C:\Users\Sarah\Documents\_SSD_Business\Creative_Resources\Logos\MICROSOFT\MICROSOFT (brand)\New_2012\MSFT_logo_rgb_C-Gray_GOOD.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964071" y="9242719"/>
            <a:ext cx="1624084" cy="597327"/>
          </a:xfrm>
          <a:prstGeom prst="rect">
            <a:avLst/>
          </a:prstGeom>
          <a:noFill/>
          <a:extLst>
            <a:ext uri="{909E8E84-426E-40DD-AFC4-6F175D3DCCD1}">
              <a14:hiddenFill xmlns:a14="http://schemas.microsoft.com/office/drawing/2010/main">
                <a:solidFill>
                  <a:srgbClr val="FFFFFF"/>
                </a:solidFill>
              </a14:hiddenFill>
            </a:ext>
          </a:extLst>
        </p:spPr>
      </p:pic>
      <p:cxnSp>
        <p:nvCxnSpPr>
          <p:cNvPr id="34" name="Straight Connector 33"/>
          <p:cNvCxnSpPr/>
          <p:nvPr/>
        </p:nvCxnSpPr>
        <p:spPr>
          <a:xfrm>
            <a:off x="2565779" y="1255002"/>
            <a:ext cx="4857493" cy="0"/>
          </a:xfrm>
          <a:prstGeom prst="line">
            <a:avLst/>
          </a:prstGeom>
          <a:ln w="19050" cap="rnd">
            <a:solidFill>
              <a:schemeClr val="tx2"/>
            </a:solidFill>
            <a:prstDash val="sysDot"/>
            <a:headEnd type="none"/>
            <a:tailEnd type="oval" w="sm" len="sm"/>
          </a:ln>
        </p:spPr>
        <p:style>
          <a:lnRef idx="1">
            <a:schemeClr val="accent1"/>
          </a:lnRef>
          <a:fillRef idx="0">
            <a:schemeClr val="accent1"/>
          </a:fillRef>
          <a:effectRef idx="0">
            <a:schemeClr val="accent1"/>
          </a:effectRef>
          <a:fontRef idx="minor">
            <a:schemeClr val="tx1"/>
          </a:fontRef>
        </p:style>
      </p:cxnSp>
      <p:sp>
        <p:nvSpPr>
          <p:cNvPr id="30" name="Oval 29"/>
          <p:cNvSpPr>
            <a:spLocks noChangeAspect="1"/>
          </p:cNvSpPr>
          <p:nvPr/>
        </p:nvSpPr>
        <p:spPr bwMode="auto">
          <a:xfrm>
            <a:off x="540379" y="1455805"/>
            <a:ext cx="365760" cy="365760"/>
          </a:xfrm>
          <a:prstGeom prst="ellipse">
            <a:avLst/>
          </a:prstGeom>
          <a:solidFill>
            <a:schemeClr val="tx2"/>
          </a:solidFill>
          <a:ln w="28575">
            <a:solidFill>
              <a:srgbClr val="EAEAEA"/>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3307" tIns="146645" rIns="183307" bIns="146645" numCol="1" spcCol="0" rtlCol="0" fromWordArt="0" anchor="ctr" anchorCtr="0" forceAA="0" compatLnSpc="1">
            <a:prstTxWarp prst="textNoShape">
              <a:avLst/>
            </a:prstTxWarp>
            <a:noAutofit/>
          </a:bodyPr>
          <a:lstStyle/>
          <a:p>
            <a:pPr algn="ctr" defTabSz="934642" fontAlgn="base">
              <a:spcBef>
                <a:spcPct val="0"/>
              </a:spcBef>
              <a:spcAft>
                <a:spcPct val="0"/>
              </a:spcAft>
            </a:pPr>
            <a:r>
              <a:rPr lang="en-US" sz="1400" b="1" kern="0" dirty="0">
                <a:gradFill>
                  <a:gsLst>
                    <a:gs pos="0">
                      <a:srgbClr val="FFFFFF"/>
                    </a:gs>
                    <a:gs pos="100000">
                      <a:srgbClr val="FFFFFF"/>
                    </a:gs>
                  </a:gsLst>
                  <a:lin ang="5400000" scaled="0"/>
                </a:gradFill>
                <a:ea typeface="Segoe UI" pitchFamily="34" charset="0"/>
                <a:cs typeface="Segoe UI Light" panose="020B0502040204020203" pitchFamily="34" charset="0"/>
              </a:rPr>
              <a:t>1</a:t>
            </a:r>
          </a:p>
        </p:txBody>
      </p:sp>
      <p:sp>
        <p:nvSpPr>
          <p:cNvPr id="31" name="Oval 30"/>
          <p:cNvSpPr>
            <a:spLocks noChangeAspect="1"/>
          </p:cNvSpPr>
          <p:nvPr/>
        </p:nvSpPr>
        <p:spPr bwMode="auto">
          <a:xfrm>
            <a:off x="2854559" y="1455805"/>
            <a:ext cx="365760" cy="365760"/>
          </a:xfrm>
          <a:prstGeom prst="ellipse">
            <a:avLst/>
          </a:prstGeom>
          <a:solidFill>
            <a:schemeClr val="tx2">
              <a:lumMod val="75000"/>
            </a:schemeClr>
          </a:solidFill>
          <a:ln w="28575">
            <a:solidFill>
              <a:srgbClr val="EAEAEA"/>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3307" tIns="146645" rIns="183307" bIns="146645" numCol="1" spcCol="0" rtlCol="0" fromWordArt="0" anchor="ctr" anchorCtr="0" forceAA="0" compatLnSpc="1">
            <a:prstTxWarp prst="textNoShape">
              <a:avLst/>
            </a:prstTxWarp>
            <a:noAutofit/>
          </a:bodyPr>
          <a:lstStyle/>
          <a:p>
            <a:pPr algn="ctr" defTabSz="934642" fontAlgn="base">
              <a:spcBef>
                <a:spcPct val="0"/>
              </a:spcBef>
              <a:spcAft>
                <a:spcPct val="0"/>
              </a:spcAft>
            </a:pPr>
            <a:r>
              <a:rPr lang="en-US" sz="1400" b="1" kern="0" dirty="0">
                <a:gradFill>
                  <a:gsLst>
                    <a:gs pos="0">
                      <a:srgbClr val="FFFFFF"/>
                    </a:gs>
                    <a:gs pos="100000">
                      <a:srgbClr val="FFFFFF"/>
                    </a:gs>
                  </a:gsLst>
                  <a:lin ang="5400000" scaled="0"/>
                </a:gradFill>
                <a:ea typeface="Segoe UI" pitchFamily="34" charset="0"/>
                <a:cs typeface="Segoe UI Light" panose="020B0502040204020203" pitchFamily="34" charset="0"/>
              </a:rPr>
              <a:t>2</a:t>
            </a:r>
          </a:p>
        </p:txBody>
      </p:sp>
      <p:sp>
        <p:nvSpPr>
          <p:cNvPr id="32" name="Oval 31"/>
          <p:cNvSpPr>
            <a:spLocks noChangeAspect="1"/>
          </p:cNvSpPr>
          <p:nvPr/>
        </p:nvSpPr>
        <p:spPr bwMode="auto">
          <a:xfrm>
            <a:off x="5155183" y="1455805"/>
            <a:ext cx="365760" cy="365760"/>
          </a:xfrm>
          <a:prstGeom prst="ellipse">
            <a:avLst/>
          </a:prstGeom>
          <a:solidFill>
            <a:schemeClr val="tx2">
              <a:lumMod val="50000"/>
            </a:schemeClr>
          </a:solidFill>
          <a:ln w="28575">
            <a:solidFill>
              <a:srgbClr val="EAEAEA"/>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3307" tIns="146645" rIns="183307" bIns="146645" numCol="1" spcCol="0" rtlCol="0" fromWordArt="0" anchor="ctr" anchorCtr="0" forceAA="0" compatLnSpc="1">
            <a:prstTxWarp prst="textNoShape">
              <a:avLst/>
            </a:prstTxWarp>
            <a:noAutofit/>
          </a:bodyPr>
          <a:lstStyle/>
          <a:p>
            <a:pPr algn="ctr" defTabSz="934642" fontAlgn="base">
              <a:spcBef>
                <a:spcPct val="0"/>
              </a:spcBef>
              <a:spcAft>
                <a:spcPct val="0"/>
              </a:spcAft>
            </a:pPr>
            <a:r>
              <a:rPr lang="en-US" sz="1400" b="1" kern="0" dirty="0">
                <a:gradFill>
                  <a:gsLst>
                    <a:gs pos="0">
                      <a:srgbClr val="FFFFFF"/>
                    </a:gs>
                    <a:gs pos="100000">
                      <a:srgbClr val="FFFFFF"/>
                    </a:gs>
                  </a:gsLst>
                  <a:lin ang="5400000" scaled="0"/>
                </a:gradFill>
                <a:ea typeface="Segoe UI" pitchFamily="34" charset="0"/>
                <a:cs typeface="Segoe UI Light" panose="020B0502040204020203" pitchFamily="34" charset="0"/>
              </a:rPr>
              <a:t>3</a:t>
            </a:r>
          </a:p>
        </p:txBody>
      </p:sp>
      <p:sp>
        <p:nvSpPr>
          <p:cNvPr id="37" name="Title 1"/>
          <p:cNvSpPr txBox="1">
            <a:spLocks/>
          </p:cNvSpPr>
          <p:nvPr/>
        </p:nvSpPr>
        <p:spPr>
          <a:xfrm>
            <a:off x="354013" y="3409760"/>
            <a:ext cx="3683024" cy="303665"/>
          </a:xfrm>
          <a:prstGeom prst="rect">
            <a:avLst/>
          </a:prstGeom>
          <a:noFill/>
        </p:spPr>
        <p:txBody>
          <a:bodyPr vert="horz" wrap="square" lIns="0" tIns="0" rIns="0" bIns="0" rtlCol="0" anchor="ctr">
            <a:noAutofit/>
          </a:bodyPr>
          <a:lstStyle>
            <a:defPPr>
              <a:defRPr lang="en-US"/>
            </a:defPPr>
            <a:lvl1pPr defTabSz="898645">
              <a:lnSpc>
                <a:spcPct val="90000"/>
              </a:lnSpc>
              <a:spcBef>
                <a:spcPct val="0"/>
              </a:spcBef>
              <a:defRPr sz="1600" b="1" kern="0" cap="all" spc="-40">
                <a:ln>
                  <a:solidFill>
                    <a:schemeClr val="bg1">
                      <a:alpha val="0"/>
                    </a:schemeClr>
                  </a:solidFill>
                </a:ln>
                <a:solidFill>
                  <a:schemeClr val="accent1"/>
                </a:solidFill>
                <a:latin typeface="Segoe UI" pitchFamily="34" charset="0"/>
              </a:defRPr>
            </a:lvl1pPr>
          </a:lstStyle>
          <a:p>
            <a:r>
              <a:rPr lang="en-US" dirty="0"/>
              <a:t>NEXT STEPS</a:t>
            </a:r>
          </a:p>
        </p:txBody>
      </p:sp>
      <p:cxnSp>
        <p:nvCxnSpPr>
          <p:cNvPr id="38" name="Straight Connector 37"/>
          <p:cNvCxnSpPr/>
          <p:nvPr/>
        </p:nvCxnSpPr>
        <p:spPr>
          <a:xfrm>
            <a:off x="1596788" y="3629712"/>
            <a:ext cx="5826484" cy="0"/>
          </a:xfrm>
          <a:prstGeom prst="line">
            <a:avLst/>
          </a:prstGeom>
          <a:ln w="19050" cap="rnd">
            <a:solidFill>
              <a:schemeClr val="tx2"/>
            </a:solidFill>
            <a:prstDash val="sysDot"/>
            <a:headEnd type="none"/>
            <a:tailEnd type="oval" w="sm" len="sm"/>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359972" y="131537"/>
            <a:ext cx="7159944" cy="629660"/>
          </a:xfrm>
          <a:prstGeom prst="rect">
            <a:avLst/>
          </a:prstGeom>
        </p:spPr>
        <p:txBody>
          <a:bodyPr wrap="square" lIns="0" anchor="b">
            <a:spAutoFit/>
          </a:bodyPr>
          <a:lstStyle/>
          <a:p>
            <a:pPr>
              <a:lnSpc>
                <a:spcPts val="4500"/>
              </a:lnSpc>
            </a:pPr>
            <a:r>
              <a:rPr lang="en-US" sz="3000" kern="0" spc="-89" dirty="0">
                <a:ln w="3175">
                  <a:noFill/>
                </a:ln>
                <a:solidFill>
                  <a:schemeClr val="bg1"/>
                </a:solidFill>
                <a:latin typeface="Segoe UI Light"/>
                <a:cs typeface="Segoe UI" panose="020B0502040204020203" pitchFamily="34" charset="0"/>
              </a:rPr>
              <a:t>Windows 10 Pro device opportunity</a:t>
            </a:r>
            <a:endParaRPr lang="en-US" sz="3000" dirty="0">
              <a:solidFill>
                <a:schemeClr val="bg1"/>
              </a:solidFill>
            </a:endParaRPr>
          </a:p>
        </p:txBody>
      </p:sp>
      <p:pic>
        <p:nvPicPr>
          <p:cNvPr id="1026" name="Picture 2" descr="C:\Users\cafrak01\Downloads\ingram micro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214" y="9340114"/>
            <a:ext cx="2062311" cy="470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6441925"/>
      </p:ext>
    </p:extLst>
  </p:cSld>
  <p:clrMapOvr>
    <a:masterClrMapping/>
  </p:clrMapOvr>
  <p:transition>
    <p:fade/>
  </p:transition>
</p:sld>
</file>

<file path=ppt/theme/theme1.xml><?xml version="1.0" encoding="utf-8"?>
<a:theme xmlns:a="http://schemas.openxmlformats.org/drawingml/2006/main" name="12_Windows 10 Brand Template 16x9">
  <a:themeElements>
    <a:clrScheme name="Custom 4">
      <a:dk1>
        <a:srgbClr val="505050"/>
      </a:dk1>
      <a:lt1>
        <a:srgbClr val="FFFFFF"/>
      </a:lt1>
      <a:dk2>
        <a:srgbClr val="0078D7"/>
      </a:dk2>
      <a:lt2>
        <a:srgbClr val="EAEAEA"/>
      </a:lt2>
      <a:accent1>
        <a:srgbClr val="0078D7"/>
      </a:accent1>
      <a:accent2>
        <a:srgbClr val="002050"/>
      </a:accent2>
      <a:accent3>
        <a:srgbClr val="008272"/>
      </a:accent3>
      <a:accent4>
        <a:srgbClr val="107C10"/>
      </a:accent4>
      <a:accent5>
        <a:srgbClr val="092D91"/>
      </a:accent5>
      <a:accent6>
        <a:srgbClr val="B4009E"/>
      </a:accent6>
      <a:hlink>
        <a:srgbClr val="002060"/>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xmlns="" name="Presentation1" id="{FD425C35-B058-4CFD-9184-11AE0751879F}" vid="{C12E7965-FA63-4980-B27D-8E088AD585E5}"/>
    </a:ext>
  </a:extLst>
</a:theme>
</file>

<file path=ppt/theme/theme2.xml><?xml version="1.0" encoding="utf-8"?>
<a:theme xmlns:a="http://schemas.openxmlformats.org/drawingml/2006/main" name="White hyperlink">
  <a:themeElements>
    <a:clrScheme name="Custom 48">
      <a:dk1>
        <a:srgbClr val="505050"/>
      </a:dk1>
      <a:lt1>
        <a:srgbClr val="FFFFFF"/>
      </a:lt1>
      <a:dk2>
        <a:srgbClr val="0078D7"/>
      </a:dk2>
      <a:lt2>
        <a:srgbClr val="EAEAEA"/>
      </a:lt2>
      <a:accent1>
        <a:srgbClr val="0078D7"/>
      </a:accent1>
      <a:accent2>
        <a:srgbClr val="002050"/>
      </a:accent2>
      <a:accent3>
        <a:srgbClr val="008272"/>
      </a:accent3>
      <a:accent4>
        <a:srgbClr val="107C10"/>
      </a:accent4>
      <a:accent5>
        <a:srgbClr val="092D91"/>
      </a:accent5>
      <a:accent6>
        <a:srgbClr val="B4009E"/>
      </a:accent6>
      <a:hlink>
        <a:srgbClr val="FFFFFF"/>
      </a:hlink>
      <a:folHlink>
        <a:srgbClr val="FFFF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xmlns="" name="Presentation1" id="{FD425C35-B058-4CFD-9184-11AE0751879F}" vid="{C12E7965-FA63-4980-B27D-8E088AD585E5}"/>
    </a:ext>
  </a:extLst>
</a:theme>
</file>

<file path=ppt/theme/theme3.xml><?xml version="1.0" encoding="utf-8"?>
<a:theme xmlns:a="http://schemas.openxmlformats.org/drawingml/2006/main" name="13_Windows 10 Brand Template 16x9">
  <a:themeElements>
    <a:clrScheme name="Custom 64">
      <a:dk1>
        <a:srgbClr val="646464"/>
      </a:dk1>
      <a:lt1>
        <a:srgbClr val="FFFFFF"/>
      </a:lt1>
      <a:dk2>
        <a:srgbClr val="0078D7"/>
      </a:dk2>
      <a:lt2>
        <a:srgbClr val="EAEAEA"/>
      </a:lt2>
      <a:accent1>
        <a:srgbClr val="0078D7"/>
      </a:accent1>
      <a:accent2>
        <a:srgbClr val="002050"/>
      </a:accent2>
      <a:accent3>
        <a:srgbClr val="008272"/>
      </a:accent3>
      <a:accent4>
        <a:srgbClr val="107C10"/>
      </a:accent4>
      <a:accent5>
        <a:srgbClr val="092D91"/>
      </a:accent5>
      <a:accent6>
        <a:srgbClr val="B4009E"/>
      </a:accent6>
      <a:hlink>
        <a:srgbClr val="0059A1"/>
      </a:hlink>
      <a:folHlink>
        <a:srgbClr val="0059A1"/>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xmlns="" name="Presentation1" id="{FD425C35-B058-4CFD-9184-11AE0751879F}" vid="{C12E7965-FA63-4980-B27D-8E088AD585E5}"/>
    </a:ext>
  </a:extLst>
</a:theme>
</file>

<file path=ppt/theme/theme4.xml><?xml version="1.0" encoding="utf-8"?>
<a:theme xmlns:a="http://schemas.openxmlformats.org/drawingml/2006/main" name="WHITE TEMPLATE">
  <a:themeElements>
    <a:clrScheme name="BT - Teal on white">
      <a:dk1>
        <a:srgbClr val="505050"/>
      </a:dk1>
      <a:lt1>
        <a:srgbClr val="FFFFFF"/>
      </a:lt1>
      <a:dk2>
        <a:srgbClr val="008272"/>
      </a:dk2>
      <a:lt2>
        <a:srgbClr val="CDF4FF"/>
      </a:lt2>
      <a:accent1>
        <a:srgbClr val="008272"/>
      </a:accent1>
      <a:accent2>
        <a:srgbClr val="0078D7"/>
      </a:accent2>
      <a:accent3>
        <a:srgbClr val="004B50"/>
      </a:accent3>
      <a:accent4>
        <a:srgbClr val="D83B01"/>
      </a:accent4>
      <a:accent5>
        <a:srgbClr val="B4009E"/>
      </a:accent5>
      <a:accent6>
        <a:srgbClr val="32145A"/>
      </a:accent6>
      <a:hlink>
        <a:srgbClr val="008272"/>
      </a:hlink>
      <a:folHlink>
        <a:srgbClr val="00827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xmlns="" name="Brand_template_16-9_Business_TEAL_2016_1.potx" id="{5C266A07-74F7-45FA-900B-DD4DED76680B}" vid="{8CA56370-B047-4D42-B4BB-44CE118C8873}"/>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DocumentDescription xmlns="230e9df3-be65-4c73-a93b-d1236ebd677e">To-Partner flyer introducing partner sales reps to the advantage of Windows 10 Pro PCs over Chromebooks. Details the partner value of current offers including device selection, management service offering and application add-ons, including Office 365.</DocumentDescription>
    <od9986d31974458fb3007746ec0bce5f xmlns="230e9df3-be65-4c73-a93b-d1236ebd677e">
      <Terms xmlns="http://schemas.microsoft.com/office/infopath/2007/PartnerControls"/>
    </od9986d31974458fb3007746ec0bce5f>
    <hd9637eefc984b85b6097c6374e15725 xmlns="230e9df3-be65-4c73-a93b-d1236ebd677e">
      <Terms xmlns="http://schemas.microsoft.com/office/infopath/2007/PartnerControls">
        <TermInfo xmlns="http://schemas.microsoft.com/office/infopath/2007/PartnerControls">
          <TermName xmlns="http://schemas.microsoft.com/office/infopath/2007/PartnerControls">fliers</TermName>
          <TermId xmlns="http://schemas.microsoft.com/office/infopath/2007/PartnerControls">178cb237-bc9c-41f4-a10b-ead8355705c6</TermId>
        </TermInfo>
      </Terms>
    </hd9637eefc984b85b6097c6374e15725>
    <k20e0dfa74bf4e44818db03027b0ccd8 xmlns="230e9df3-be65-4c73-a93b-d1236ebd677e">
      <Terms xmlns="http://schemas.microsoft.com/office/infopath/2007/PartnerControls"/>
    </k20e0dfa74bf4e44818db03027b0ccd8>
    <Owner xmlns="230e9df3-be65-4c73-a93b-d1236ebd677e">
      <UserInfo>
        <DisplayName>Partha Srinivasan</DisplayName>
        <AccountId>114</AccountId>
        <AccountType/>
      </UserInfo>
    </Owner>
    <PublishDate xmlns="230E9DF3-BE65-4C73-A93B-D1236EBD677E">2017-04-17T07:00:00+00:00</PublishDate>
    <GenericHTML1 xmlns="230e9df3-be65-4c73-a93b-d1236ebd677e" xsi:nil="true"/>
    <k21a64daf20d4502b2796a1c6b8ce6c8 xmlns="230e9df3-be65-4c73-a93b-d1236ebd677e">
      <Terms xmlns="http://schemas.microsoft.com/office/infopath/2007/PartnerControls"/>
    </k21a64daf20d4502b2796a1c6b8ce6c8>
    <l3c3ea61849e4288a8acc49bb5388e8c xmlns="230e9df3-be65-4c73-a93b-d1236ebd677e">
      <Terms xmlns="http://schemas.microsoft.com/office/infopath/2007/PartnerControls">
        <TermInfo xmlns="http://schemas.microsoft.com/office/infopath/2007/PartnerControls">
          <TermName xmlns="http://schemas.microsoft.com/office/infopath/2007/PartnerControls">Worldwide Readiness</TermName>
          <TermId xmlns="http://schemas.microsoft.com/office/infopath/2007/PartnerControls">c6595b84-b463-470a-bb46-2a47364645be</TermId>
        </TermInfo>
        <TermInfo xmlns="http://schemas.microsoft.com/office/infopath/2007/PartnerControls">
          <TermName xmlns="http://schemas.microsoft.com/office/infopath/2007/PartnerControls">Windows Business Group</TermName>
          <TermId xmlns="http://schemas.microsoft.com/office/infopath/2007/PartnerControls">0345b95b-a01a-476d-9ed3-4bc6428075b5</TermId>
        </TermInfo>
      </Terms>
    </l3c3ea61849e4288a8acc49bb5388e8c>
    <ConfidentialityTaxHTField0 xmlns="230e9df3-be65-4c73-a93b-d1236ebd677e">
      <Terms xmlns="http://schemas.microsoft.com/office/infopath/2007/PartnerControls">
        <TermInfo xmlns="http://schemas.microsoft.com/office/infopath/2007/PartnerControls">
          <TermName xmlns="http://schemas.microsoft.com/office/infopath/2007/PartnerControls">partner ready</TermName>
          <TermId xmlns="http://schemas.microsoft.com/office/infopath/2007/PartnerControls">207d4327-6b5f-454c-8f06-5ab2802d5700</TermId>
        </TermInfo>
      </Terms>
    </ConfidentialityTaxHTField0>
    <FolderExtensions xmlns="230e9df3-be65-4c73-a93b-d1236ebd677e" xsi:nil="true"/>
    <Blog_x0020_Name xmlns="230e9df3-be65-4c73-a93b-d1236ebd677e" xsi:nil="true"/>
    <eb54ac91059940029a3cc8a4ff5af673 xmlns="230e9df3-be65-4c73-a93b-d1236ebd677e">
      <Terms xmlns="http://schemas.microsoft.com/office/infopath/2007/PartnerControls">
        <TermInfo xmlns="http://schemas.microsoft.com/office/infopath/2007/PartnerControls">
          <TermName xmlns="http://schemas.microsoft.com/office/infopath/2007/PartnerControls">Windows Division</TermName>
          <TermId xmlns="http://schemas.microsoft.com/office/infopath/2007/PartnerControls">02060bcf-ed70-4849-aa5b-8abb20bff174</TermId>
        </TermInfo>
        <TermInfo xmlns="http://schemas.microsoft.com/office/infopath/2007/PartnerControls">
          <TermName xmlns="http://schemas.microsoft.com/office/infopath/2007/PartnerControls">Windows Domain</TermName>
          <TermId xmlns="http://schemas.microsoft.com/office/infopath/2007/PartnerControls">394afea1-7a30-43aa-ba56-b48b78e065b4</TermId>
        </TermInfo>
        <TermInfo xmlns="http://schemas.microsoft.com/office/infopath/2007/PartnerControls">
          <TermName xmlns="http://schemas.microsoft.com/office/infopath/2007/PartnerControls">Marketing and Operations</TermName>
          <TermId xmlns="http://schemas.microsoft.com/office/infopath/2007/PartnerControls">4e55053f-00bf-4a09-94d0-fbe9f56e7b2c</TermId>
        </TermInfo>
      </Terms>
    </eb54ac91059940029a3cc8a4ff5af673>
    <PublishingPageContent xmlns="http://schemas.microsoft.com/sharepoint/v3" xsi:nil="true"/>
    <ContentID xmlns="230e9df3-be65-4c73-a93b-d1236ebd677e" xsi:nil="true"/>
    <Coowner xmlns="230e9df3-be65-4c73-a93b-d1236ebd677e">
      <UserInfo>
        <DisplayName>i:0#.f|membership|samcho@microsoft.com</DisplayName>
        <AccountId>40</AccountId>
        <AccountType/>
      </UserInfo>
      <UserInfo>
        <DisplayName>i:0#.f|membership|v-sasaff@microsoft.com</DisplayName>
        <AccountId>39</AccountId>
        <AccountType/>
      </UserInfo>
    </Coowner>
    <ef109fd36bcf4bcd9dd945731030600b xmlns="230e9df3-be65-4c73-a93b-d1236ebd677e">
      <Terms xmlns="http://schemas.microsoft.com/office/infopath/2007/PartnerControls"/>
    </ef109fd36bcf4bcd9dd945731030600b>
    <ApplyWorkflowRules xmlns="230E9DF3-BE65-4C73-A93B-D1236EBD677E">Yes</ApplyWorkflowRules>
    <ec5b2ad5c27b45fb8a00a1f27c7ce1ae xmlns="230e9df3-be65-4c73-a93b-d1236ebd677e">
      <Terms xmlns="http://schemas.microsoft.com/office/infopath/2007/PartnerControls"/>
    </ec5b2ad5c27b45fb8a00a1f27c7ce1ae>
    <bf80e81150e248c48aa8cffdf0021a1f xmlns="230e9df3-be65-4c73-a93b-d1236ebd677e">
      <Terms xmlns="http://schemas.microsoft.com/office/infopath/2007/PartnerControls">
        <TermInfo xmlns="http://schemas.microsoft.com/office/infopath/2007/PartnerControls">
          <TermName xmlns="http://schemas.microsoft.com/office/infopath/2007/PartnerControls">Windows</TermName>
          <TermId xmlns="http://schemas.microsoft.com/office/infopath/2007/PartnerControls">11182676-d3c8-405d-bf7b-bf8604ca2c9e</TermId>
        </TermInfo>
        <TermInfo xmlns="http://schemas.microsoft.com/office/infopath/2007/PartnerControls">
          <TermName xmlns="http://schemas.microsoft.com/office/infopath/2007/PartnerControls">Windows 10</TermName>
          <TermId xmlns="http://schemas.microsoft.com/office/infopath/2007/PartnerControls">d367191d-72a3-43b9-a75c-4ec35baf2ce8</TermId>
        </TermInfo>
      </Terms>
    </bf80e81150e248c48aa8cffdf0021a1f>
    <m6d26e40ac264097a006193f92232ece xmlns="230e9df3-be65-4c73-a93b-d1236ebd677e">
      <Terms xmlns="http://schemas.microsoft.com/office/infopath/2007/PartnerControls"/>
    </m6d26e40ac264097a006193f92232ece>
    <b60f8d2dbb984f349d80d8196897f4d3 xmlns="230e9df3-be65-4c73-a93b-d1236ebd677e">
      <Terms xmlns="http://schemas.microsoft.com/office/infopath/2007/PartnerControls"/>
    </b60f8d2dbb984f349d80d8196897f4d3>
    <Thumbnail1 xmlns="230e9df3-be65-4c73-a93b-d1236ebd677e">
      <Url>https://microsoft.sharepoint.com/sites/Infopedia_G02KC/Media/Thumbnails/G02KC-1-8732/chromecompetetopartnerflyer.PNG</Url>
      <Description>/sites/Infopedia_G02KC/Media/Thumbnails/G02KC-1-8732/chromecompetetopartnerflyer.PNG</Description>
    </Thumbnail1>
    <i0d941ee1e744ffea7aeee9924c91cbb xmlns="230e9df3-be65-4c73-a93b-d1236ebd677e">
      <Terms xmlns="http://schemas.microsoft.com/office/infopath/2007/PartnerControls"/>
    </i0d941ee1e744ffea7aeee9924c91cbb>
    <RoutingRuleDescription xmlns="http://schemas.microsoft.com/sharepoint/v3" xsi:nil="true"/>
    <PublishingExpirationDate xmlns="http://schemas.microsoft.com/sharepoint/v3" xsi:nil="true"/>
    <ga0c0bf70a6644469c61b3efa7025301 xmlns="230e9df3-be65-4c73-a93b-d1236ebd677e">
      <Terms xmlns="http://schemas.microsoft.com/office/infopath/2007/PartnerControls"/>
    </ga0c0bf70a6644469c61b3efa7025301>
    <i1b478372f814787abd313030b81fcb2 xmlns="230e9df3-be65-4c73-a93b-d1236ebd677e">
      <Terms xmlns="http://schemas.microsoft.com/office/infopath/2007/PartnerControls">
        <TermInfo xmlns="http://schemas.microsoft.com/office/infopath/2007/PartnerControls">
          <TermName xmlns="http://schemas.microsoft.com/office/infopath/2007/PartnerControls">Microsoft product launch campaigns</TermName>
          <TermId xmlns="http://schemas.microsoft.com/office/infopath/2007/PartnerControls">e634bb7f-b77b-4305-b346-03da1c4c6f6e</TermId>
        </TermInfo>
      </Terms>
    </i1b478372f814787abd313030b81fcb2>
    <TaxKeywordTaxHTField xmlns="230e9df3-be65-4c73-a93b-d1236ebd677e">
      <Terms xmlns="http://schemas.microsoft.com/office/infopath/2007/PartnerControls"/>
    </TaxKeywordTaxHTField>
    <ReportOwner xmlns="http://schemas.microsoft.com/sharepoint/v3">
      <UserInfo>
        <DisplayName/>
        <AccountId xsi:nil="true"/>
        <AccountType/>
      </UserInfo>
    </ReportOwner>
    <b4224c12c78d42ea9b214de0badf8358 xmlns="230e9df3-be65-4c73-a93b-d1236ebd677e">
      <Terms xmlns="http://schemas.microsoft.com/office/infopath/2007/PartnerControls"/>
    </b4224c12c78d42ea9b214de0badf8358>
    <TaxCatchAll xmlns="230e9df3-be65-4c73-a93b-d1236ebd677e">
      <Value>29</Value>
      <Value>53</Value>
      <Value>62</Value>
      <Value>27</Value>
      <Value>212</Value>
      <Value>24</Value>
      <Value>23</Value>
      <Value>22</Value>
      <Value>21</Value>
      <Value>28</Value>
      <Value>25</Value>
      <Value>1021</Value>
    </TaxCatchAll>
    <ParentID1 xmlns="230e9df3-be65-4c73-a93b-d1236ebd677e">G02KC-1-8549</ParentID1>
    <mb88723863e1404388ba3733387d48df xmlns="230e9df3-be65-4c73-a93b-d1236ebd677e">
      <Terms xmlns="http://schemas.microsoft.com/office/infopath/2007/PartnerControls">
        <TermInfo xmlns="http://schemas.microsoft.com/office/infopath/2007/PartnerControls">
          <TermName xmlns="http://schemas.microsoft.com/office/infopath/2007/PartnerControls">small and medium businesses</TermName>
          <TermId xmlns="http://schemas.microsoft.com/office/infopath/2007/PartnerControls">e51c11b8-7e3f-446f-bf9c-3067e1ee0a26</TermId>
        </TermInfo>
      </Terms>
    </mb88723863e1404388ba3733387d48df>
    <GenericText2 xmlns="230e9df3-be65-4c73-a93b-d1236ebd677e" xsi:nil="true"/>
    <kf34bcdc8fc34e479d3f94c6210e8e27 xmlns="230e9df3-be65-4c73-a93b-d1236ebd677e">
      <Terms xmlns="http://schemas.microsoft.com/office/infopath/2007/PartnerControls"/>
    </kf34bcdc8fc34e479d3f94c6210e8e27>
    <m6c7b4717b6346e6a075a59dd47eac69 xmlns="230e9df3-be65-4c73-a93b-d1236ebd677e">
      <Terms xmlns="http://schemas.microsoft.com/office/infopath/2007/PartnerControls">
        <TermInfo xmlns="http://schemas.microsoft.com/office/infopath/2007/PartnerControls">
          <TermName xmlns="http://schemas.microsoft.com/office/infopath/2007/PartnerControls">hub subset</TermName>
          <TermId xmlns="http://schemas.microsoft.com/office/infopath/2007/PartnerControls">c6bfd112-b986-4a0a-aa8d-90e767bfdfa6</TermId>
        </TermInfo>
      </Terms>
    </m6c7b4717b6346e6a075a59dd47eac69>
    <_dlc_DocId xmlns="230e9df3-be65-4c73-a93b-d1236ebd677e">G02KC-1571507983-8732</_dlc_DocId>
    <_dlc_DocIdUrl xmlns="230e9df3-be65-4c73-a93b-d1236ebd677e">
      <Url>https://microsoft.sharepoint.com/sites/Infopedia_G02KC/_layouts/15/DocIdRedir.aspx?ID=G02KC-1571507983-8732</Url>
      <Description>G02KC-1571507983-8732</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SMSG KM Open Document" ma:contentTypeID="0x0101000E4CB7077FEE4FF7AE86D4A500EEC780030016C849C62B10EB41ACA8C7EEDEF40BB2003AE68AEF13E2EA44A7998FA73A2E3557" ma:contentTypeVersion="18" ma:contentTypeDescription="" ma:contentTypeScope="" ma:versionID="6da74f689c33a15e09cfc411588d752a">
  <xsd:schema xmlns:xsd="http://www.w3.org/2001/XMLSchema" xmlns:xs="http://www.w3.org/2001/XMLSchema" xmlns:p="http://schemas.microsoft.com/office/2006/metadata/properties" xmlns:ns1="http://schemas.microsoft.com/sharepoint/v3" xmlns:ns2="230e9df3-be65-4c73-a93b-d1236ebd677e" xmlns:ns3="230E9DF3-BE65-4C73-A93B-D1236EBD677E" xmlns:ns4="21b9ff29-8052-42cb-83a7-e84fe8f227cd" targetNamespace="http://schemas.microsoft.com/office/2006/metadata/properties" ma:root="true" ma:fieldsID="51f56bdaf8cc7d910ea27f9c063fe0a3" ns1:_="" ns2:_="" ns3:_="" ns4:_="">
    <xsd:import namespace="http://schemas.microsoft.com/sharepoint/v3"/>
    <xsd:import namespace="230e9df3-be65-4c73-a93b-d1236ebd677e"/>
    <xsd:import namespace="230E9DF3-BE65-4C73-A93B-D1236EBD677E"/>
    <xsd:import namespace="21b9ff29-8052-42cb-83a7-e84fe8f227cd"/>
    <xsd:element name="properties">
      <xsd:complexType>
        <xsd:sequence>
          <xsd:element name="documentManagement">
            <xsd:complexType>
              <xsd:all>
                <xsd:element ref="ns1:RoutingRuleDescription" minOccurs="0"/>
                <xsd:element ref="ns2:DocumentDescription" minOccurs="0"/>
                <xsd:element ref="ns2:Owner" minOccurs="0"/>
                <xsd:element ref="ns3:PublishDate" minOccurs="0"/>
                <xsd:element ref="ns1:PublishingPageContent" minOccurs="0"/>
                <xsd:element ref="ns2:Thumbnail1" minOccurs="0"/>
                <xsd:element ref="ns1:AverageRating" minOccurs="0"/>
                <xsd:element ref="ns1:PublishingExpirationDate" minOccurs="0"/>
                <xsd:element ref="ns3:ApplyWorkflowRules" minOccurs="0"/>
                <xsd:element ref="ns2:ContentID" minOccurs="0"/>
                <xsd:element ref="ns2:Coowner" minOccurs="0"/>
                <xsd:element ref="ns1:RatingCount" minOccurs="0"/>
                <xsd:element ref="ns2:FolderExtensions" minOccurs="0"/>
                <xsd:element ref="ns2:ParentID1" minOccurs="0"/>
                <xsd:element ref="ns2:Blog_x0020_Name" minOccurs="0"/>
                <xsd:element ref="ns2:GenericText2" minOccurs="0"/>
                <xsd:element ref="ns2:GenericHTML1" minOccurs="0"/>
                <xsd:element ref="ns2:od9986d31974458fb3007746ec0bce5f" minOccurs="0"/>
                <xsd:element ref="ns2:k21a64daf20d4502b2796a1c6b8ce6c8" minOccurs="0"/>
                <xsd:element ref="ns2:ef109fd36bcf4bcd9dd945731030600b" minOccurs="0"/>
                <xsd:element ref="ns2:hd9637eefc984b85b6097c6374e15725" minOccurs="0"/>
                <xsd:element ref="ns2:ga0c0bf70a6644469c61b3efa7025301" minOccurs="0"/>
                <xsd:element ref="ns2:i1b478372f814787abd313030b81fcb2" minOccurs="0"/>
                <xsd:element ref="ns2:i0d941ee1e744ffea7aeee9924c91cbb" minOccurs="0"/>
                <xsd:element ref="ns2:m6d26e40ac264097a006193f92232ece" minOccurs="0"/>
                <xsd:element ref="ns2:kf34bcdc8fc34e479d3f94c6210e8e27" minOccurs="0"/>
                <xsd:element ref="ns2:mb88723863e1404388ba3733387d48df" minOccurs="0"/>
                <xsd:element ref="ns2:TaxCatchAll" minOccurs="0"/>
                <xsd:element ref="ns2:k20e0dfa74bf4e44818db03027b0ccd8" minOccurs="0"/>
                <xsd:element ref="ns2:l3c3ea61849e4288a8acc49bb5388e8c" minOccurs="0"/>
                <xsd:element ref="ns2:ec5b2ad5c27b45fb8a00a1f27c7ce1ae" minOccurs="0"/>
                <xsd:element ref="ns2:TaxCatchAllLabel" minOccurs="0"/>
                <xsd:element ref="ns2:b60f8d2dbb984f349d80d8196897f4d3" minOccurs="0"/>
                <xsd:element ref="ns2:TaxKeywordTaxHTField" minOccurs="0"/>
                <xsd:element ref="ns2:m6c7b4717b6346e6a075a59dd47eac69" minOccurs="0"/>
                <xsd:element ref="ns2:ConfidentialityTaxHTField0" minOccurs="0"/>
                <xsd:element ref="ns2:b4224c12c78d42ea9b214de0badf8358" minOccurs="0"/>
                <xsd:element ref="ns2:_dlc_DocId" minOccurs="0"/>
                <xsd:element ref="ns2:bf80e81150e248c48aa8cffdf0021a1f" minOccurs="0"/>
                <xsd:element ref="ns2:_dlc_DocIdPersistId" minOccurs="0"/>
                <xsd:element ref="ns2:_dlc_DocIdUrl" minOccurs="0"/>
                <xsd:element ref="ns2:eb54ac91059940029a3cc8a4ff5af673" minOccurs="0"/>
                <xsd:element ref="ns1:ReportOwner"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 nillable="true" ma:displayName="Description" ma:hidden="true" ma:internalName="RoutingRuleDescription" ma:readOnly="false">
      <xsd:simpleType>
        <xsd:restriction base="dms:Text">
          <xsd:maxLength value="255"/>
        </xsd:restriction>
      </xsd:simpleType>
    </xsd:element>
    <xsd:element name="PublishingPageContent" ma:index="9" nillable="true" ma:displayName="Page Content" ma:description="Page Content is a site column created by the Publishing feature. It is used on the Article Page Content Type as the content of the page." ma:internalName="PublishingPageContent">
      <xsd:simpleType>
        <xsd:restriction base="dms:Unknown"/>
      </xsd:simpleType>
    </xsd:element>
    <xsd:element name="AverageRating" ma:index="13" nillable="true" ma:displayName="Rating (0-5)" ma:decimals="2" ma:description="Average value of all the ratings that have been submitted" ma:internalName="AverageRating" ma:readOnly="true">
      <xsd:simpleType>
        <xsd:restriction base="dms:Number"/>
      </xsd:simpleType>
    </xsd:element>
    <xsd:element name="PublishingExpirationDate" ma:index="14"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element name="RatingCount" ma:index="31" nillable="true" ma:displayName="Number of Ratings" ma:decimals="0" ma:description="Number of ratings submitted" ma:internalName="RatingCount" ma:readOnly="true">
      <xsd:simpleType>
        <xsd:restriction base="dms:Number"/>
      </xsd:simpleType>
    </xsd:element>
    <xsd:element name="ReportOwner" ma:index="71" nillable="true" ma:displayName="Owner (People and Groups)" ma:description="Owner of this document" ma:hidden="true" ma:list="UserInfo" ma:SearchPeopleOnly="false" ma:SharePointGroup="0" ma:internalName="Report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DocumentDescription" ma:index="3" nillable="true" ma:displayName="Document Description" ma:description="Alternate description for documents that can be used for display." ma:internalName="DocumentDescription">
      <xsd:simpleType>
        <xsd:restriction base="dms:Note">
          <xsd:maxLength value="255"/>
        </xsd:restriction>
      </xsd:simpleType>
    </xsd:element>
    <xsd:element name="Owner" ma:index="4" nillable="true"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humbnail1" ma:index="10" nillable="true" ma:displayName="Thumbnail" ma:format="Hyperlink" ma:internalName="Thumbnail1"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ContentID" ma:index="16" nillable="true" ma:displayName="Content ID" ma:indexed="true" ma:internalName="ContentID" ma:readOnly="false">
      <xsd:simpleType>
        <xsd:restriction base="dms:Text">
          <xsd:maxLength value="255"/>
        </xsd:restriction>
      </xsd:simpleType>
    </xsd:element>
    <xsd:element name="Coowner" ma:index="22" nillable="true" ma:displayName="Co-owner" ma:list="UserInfo" ma:SearchPeopleOnly="false" ma:SharePointGroup="0" ma:internalName="Coowner" ma:showField="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FolderExtensions" ma:index="35" nillable="true" ma:displayName="Folder Extensions" ma:description="On-DocSet sub folder to support inactive documents views." ma:internalName="FolderExtensions">
      <xsd:simpleType>
        <xsd:restriction base="dms:Unknown"/>
      </xsd:simpleType>
    </xsd:element>
    <xsd:element name="ParentID1" ma:index="36" nillable="true" ma:displayName="ParentID" ma:description="Used to maintain the parent-child relationship within Document Set and Documents" ma:indexed="true" ma:internalName="ParentID1">
      <xsd:simpleType>
        <xsd:restriction base="dms:Text">
          <xsd:maxLength value="255"/>
        </xsd:restriction>
      </xsd:simpleType>
    </xsd:element>
    <xsd:element name="Blog_x0020_Name" ma:index="37" nillable="true" ma:displayName="Blog Name" ma:description="Title of an Infopedia Blog" ma:internalName="Blog_x0020_Name">
      <xsd:simpleType>
        <xsd:restriction base="dms:Text">
          <xsd:maxLength value="255"/>
        </xsd:restriction>
      </xsd:simpleType>
    </xsd:element>
    <xsd:element name="GenericText2" ma:index="38" nillable="true" ma:displayName="GenericText2" ma:description="Generic field for future features in implementation" ma:indexed="true" ma:internalName="GenericText2">
      <xsd:simpleType>
        <xsd:restriction base="dms:Text">
          <xsd:maxLength value="255"/>
        </xsd:restriction>
      </xsd:simpleType>
    </xsd:element>
    <xsd:element name="GenericHTML1" ma:index="39" nillable="true" ma:displayName="GenericHTML1" ma:description="Generic field for future features in implementation" ma:internalName="GenericHTML1">
      <xsd:simpleType>
        <xsd:restriction base="dms:Unknown"/>
      </xsd:simpleType>
    </xsd:element>
    <xsd:element name="od9986d31974458fb3007746ec0bce5f" ma:index="40" nillable="true" ma:taxonomy="true" ma:internalName="od9986d31974458fb3007746ec0bce5f" ma:taxonomyFieldName="Languages" ma:displayName="SMSG Languages" ma:default="" ma:fieldId="{8d9986d3-1974-458f-b300-7746ec0bce5f}" ma:taxonomyMulti="true" ma:sspId="e385fb40-52d4-4fae-9c5b-3e8ff8a5878e" ma:termSetId="a611a704-4666-406e-a571-a6e9bb4a2dcc" ma:anchorId="c5f267fd-fa38-4ffe-a1d8-2693d87e90bc" ma:open="false" ma:isKeyword="false">
      <xsd:complexType>
        <xsd:sequence>
          <xsd:element ref="pc:Terms" minOccurs="0" maxOccurs="1"/>
        </xsd:sequence>
      </xsd:complexType>
    </xsd:element>
    <xsd:element name="k21a64daf20d4502b2796a1c6b8ce6c8" ma:index="41" nillable="true" ma:taxonomy="true" ma:internalName="k21a64daf20d4502b2796a1c6b8ce6c8" ma:taxonomyFieldName="Industries" ma:displayName="SMSG Industries" ma:default="" ma:fieldId="{421a64da-f20d-4502-b279-6a1c6b8ce6c8}" ma:taxonomyMulti="true" ma:sspId="e385fb40-52d4-4fae-9c5b-3e8ff8a5878e" ma:termSetId="a611a704-4666-406e-a571-a6e9bb4a2dcc" ma:anchorId="322da17f-7441-43de-8ac8-ca7d62aec02b" ma:open="false" ma:isKeyword="false">
      <xsd:complexType>
        <xsd:sequence>
          <xsd:element ref="pc:Terms" minOccurs="0" maxOccurs="1"/>
        </xsd:sequence>
      </xsd:complexType>
    </xsd:element>
    <xsd:element name="ef109fd36bcf4bcd9dd945731030600b" ma:index="43" nillable="true" ma:taxonomy="true" ma:internalName="ef109fd36bcf4bcd9dd945731030600b" ma:taxonomyFieldName="Region" ma:displayName="SMSG Region" ma:default="" ma:fieldId="{ef109fd3-6bcf-4bcd-9dd9-45731030600b}" ma:taxonomyMulti="true" ma:sspId="e385fb40-52d4-4fae-9c5b-3e8ff8a5878e" ma:termSetId="a611a704-4666-406e-a571-a6e9bb4a2dcc" ma:anchorId="c5404caa-7d82-41c6-82c2-0230c1d96864" ma:open="false" ma:isKeyword="false">
      <xsd:complexType>
        <xsd:sequence>
          <xsd:element ref="pc:Terms" minOccurs="0" maxOccurs="1"/>
        </xsd:sequence>
      </xsd:complexType>
    </xsd:element>
    <xsd:element name="hd9637eefc984b85b6097c6374e15725" ma:index="44" nillable="true" ma:taxonomy="true" ma:internalName="hd9637eefc984b85b6097c6374e15725" ma:taxonomyFieldName="ItemType" ma:displayName="SMSG Item Type" ma:default="" ma:fieldId="{1d9637ee-fc98-4b85-b609-7c6374e15725}" ma:taxonomyMulti="true" ma:sspId="e385fb40-52d4-4fae-9c5b-3e8ff8a5878e" ma:termSetId="a611a704-4666-406e-a571-a6e9bb4a2dcc" ma:anchorId="3d59bf14-be35-4b82-81a4-70bbe2a90cc2" ma:open="false" ma:isKeyword="false">
      <xsd:complexType>
        <xsd:sequence>
          <xsd:element ref="pc:Terms" minOccurs="0" maxOccurs="1"/>
        </xsd:sequence>
      </xsd:complexType>
    </xsd:element>
    <xsd:element name="ga0c0bf70a6644469c61b3efa7025301" ma:index="45" nillable="true" ma:taxonomy="true" ma:internalName="ga0c0bf70a6644469c61b3efa7025301" ma:taxonomyFieldName="ExperienceContentType" ma:displayName="Experience Content Type" ma:default="" ma:fieldId="{0a0c0bf7-0a66-4446-9c61-b3efa7025301}" ma:sspId="e385fb40-52d4-4fae-9c5b-3e8ff8a5878e" ma:termSetId="5ebd4bde-7300-4f6f-8671-0d8e806c9260" ma:anchorId="f79c226e-0a27-41a1-99b5-91ff9ea65615" ma:open="false" ma:isKeyword="false">
      <xsd:complexType>
        <xsd:sequence>
          <xsd:element ref="pc:Terms" minOccurs="0" maxOccurs="1"/>
        </xsd:sequence>
      </xsd:complexType>
    </xsd:element>
    <xsd:element name="i1b478372f814787abd313030b81fcb2" ma:index="47" nillable="true" ma:taxonomy="true" ma:internalName="i1b478372f814787abd313030b81fcb2" ma:taxonomyFieldName="ActivitiesAndPrograms" ma:displayName="SMSG Activities &amp; Programs" ma:default="" ma:fieldId="{21b47837-2f81-4787-abd3-13030b81fcb2}" ma:taxonomyMulti="true" ma:sspId="e385fb40-52d4-4fae-9c5b-3e8ff8a5878e" ma:termSetId="d039009f-2da8-468b-bf5e-ff4693a9f72f" ma:anchorId="846d39ff-6475-4006-99df-de42970d666e" ma:open="false" ma:isKeyword="false">
      <xsd:complexType>
        <xsd:sequence>
          <xsd:element ref="pc:Terms" minOccurs="0" maxOccurs="1"/>
        </xsd:sequence>
      </xsd:complexType>
    </xsd:element>
    <xsd:element name="i0d941ee1e744ffea7aeee9924c91cbb" ma:index="49" nillable="true" ma:taxonomy="true" ma:internalName="i0d941ee1e744ffea7aeee9924c91cbb" ma:taxonomyFieldName="BusinessArchitecture" ma:displayName="SMSG Business Architecture" ma:default="" ma:fieldId="{20d941ee-1e74-4ffe-a7ae-ee9924c91cbb}" ma:taxonomyMulti="true" ma:sspId="e385fb40-52d4-4fae-9c5b-3e8ff8a5878e" ma:termSetId="d039009f-2da8-468b-bf5e-ff4693a9f72f" ma:anchorId="1951c1e0-4cc7-414f-a435-7369277bc757" ma:open="false" ma:isKeyword="false">
      <xsd:complexType>
        <xsd:sequence>
          <xsd:element ref="pc:Terms" minOccurs="0" maxOccurs="1"/>
        </xsd:sequence>
      </xsd:complexType>
    </xsd:element>
    <xsd:element name="m6d26e40ac264097a006193f92232ece" ma:index="50" nillable="true" ma:taxonomy="true" ma:internalName="m6d26e40ac264097a006193f92232ece" ma:taxonomyFieldName="TechnicalLevel" ma:displayName="Technical Level" ma:default="" ma:fieldId="{66d26e40-ac26-4097-a006-193f92232ece}" ma:sspId="e385fb40-52d4-4fae-9c5b-3e8ff8a5878e" ma:termSetId="7123edbd-7265-47b9-9049-04e46d245d8e" ma:anchorId="3c636e1e-6390-429f-a144-68438d32bffe" ma:open="false" ma:isKeyword="false">
      <xsd:complexType>
        <xsd:sequence>
          <xsd:element ref="pc:Terms" minOccurs="0" maxOccurs="1"/>
        </xsd:sequence>
      </xsd:complexType>
    </xsd:element>
    <xsd:element name="kf34bcdc8fc34e479d3f94c6210e8e27" ma:index="51" nillable="true" ma:taxonomy="true" ma:internalName="kf34bcdc8fc34e479d3f94c6210e8e27" ma:taxonomyFieldName="Competitors" ma:displayName="SMSG Competition" ma:default="" ma:fieldId="{4f34bcdc-8fc3-4e47-9d3f-94c6210e8e27}" ma:taxonomyMulti="true" ma:sspId="e385fb40-52d4-4fae-9c5b-3e8ff8a5878e" ma:termSetId="a611a704-4666-406e-a571-a6e9bb4a2dcc" ma:anchorId="718f8fd0-b740-48bc-92ad-5700213c04b2" ma:open="false" ma:isKeyword="false">
      <xsd:complexType>
        <xsd:sequence>
          <xsd:element ref="pc:Terms" minOccurs="0" maxOccurs="1"/>
        </xsd:sequence>
      </xsd:complexType>
    </xsd:element>
    <xsd:element name="mb88723863e1404388ba3733387d48df" ma:index="53" nillable="true" ma:taxonomy="true" ma:internalName="mb88723863e1404388ba3733387d48df" ma:taxonomyFieldName="Audiences" ma:displayName="SMSG Customer Audiences" ma:default="" ma:fieldId="{6b887238-63e1-4043-88ba-3733387d48df}" ma:taxonomyMulti="true" ma:sspId="e385fb40-52d4-4fae-9c5b-3e8ff8a5878e" ma:termSetId="a611a704-4666-406e-a571-a6e9bb4a2dcc" ma:anchorId="8a0280e9-c6e8-4e3c-80d6-8db643b96ddd" ma:open="false" ma:isKeyword="false">
      <xsd:complexType>
        <xsd:sequence>
          <xsd:element ref="pc:Terms" minOccurs="0" maxOccurs="1"/>
        </xsd:sequence>
      </xsd:complexType>
    </xsd:element>
    <xsd:element name="TaxCatchAll" ma:index="54" nillable="true" ma:displayName="Taxonomy Catch All Column" ma:description="" ma:hidden="true" ma:list="{b772e6e1-0ca7-40cc-bae0-02912ed61459}" ma:internalName="TaxCatchAll" ma:showField="CatchAllData" ma:web="fd54e415-b7a3-4d1f-81c7-898dd2655b1b">
      <xsd:complexType>
        <xsd:complexContent>
          <xsd:extension base="dms:MultiChoiceLookup">
            <xsd:sequence>
              <xsd:element name="Value" type="dms:Lookup" maxOccurs="unbounded" minOccurs="0" nillable="true"/>
            </xsd:sequence>
          </xsd:extension>
        </xsd:complexContent>
      </xsd:complexType>
    </xsd:element>
    <xsd:element name="k20e0dfa74bf4e44818db03027b0ccd8" ma:index="55" nillable="true" ma:taxonomy="true" ma:internalName="k20e0dfa74bf4e44818db03027b0ccd8" ma:taxonomyFieldName="Segments" ma:displayName="SMSG Customer Segments" ma:default="" ma:fieldId="{420e0dfa-74bf-4e44-818d-b03027b0ccd8}" ma:taxonomyMulti="true" ma:sspId="e385fb40-52d4-4fae-9c5b-3e8ff8a5878e" ma:termSetId="a611a704-4666-406e-a571-a6e9bb4a2dcc" ma:anchorId="dd7a2ee5-7d01-4a82-9346-1eefa47ece8b" ma:open="false" ma:isKeyword="false">
      <xsd:complexType>
        <xsd:sequence>
          <xsd:element ref="pc:Terms" minOccurs="0" maxOccurs="1"/>
        </xsd:sequence>
      </xsd:complexType>
    </xsd:element>
    <xsd:element name="l3c3ea61849e4288a8acc49bb5388e8c" ma:index="57" nillable="true" ma:taxonomy="true" ma:internalName="l3c3ea61849e4288a8acc49bb5388e8c" ma:taxonomyFieldName="Groups" ma:displayName="SMSG Groups" ma:default="" ma:fieldId="{53c3ea61-849e-4288-a8ac-c49bb5388e8c}" ma:taxonomyMulti="true" ma:sspId="e385fb40-52d4-4fae-9c5b-3e8ff8a5878e" ma:termSetId="d039009f-2da8-468b-bf5e-ff4693a9f72f" ma:anchorId="ec38e82f-eddf-4553-aa72-f3bd3c1d5855" ma:open="false" ma:isKeyword="false">
      <xsd:complexType>
        <xsd:sequence>
          <xsd:element ref="pc:Terms" minOccurs="0" maxOccurs="1"/>
        </xsd:sequence>
      </xsd:complexType>
    </xsd:element>
    <xsd:element name="ec5b2ad5c27b45fb8a00a1f27c7ce1ae" ma:index="59" nillable="true" ma:taxonomy="true" ma:internalName="ec5b2ad5c27b45fb8a00a1f27c7ce1ae" ma:taxonomyFieldName="Partners" ma:displayName="SMSG Partners" ma:default="" ma:fieldId="{ec5b2ad5-c27b-45fb-8a00-a1f27c7ce1ae}" ma:taxonomyMulti="true" ma:sspId="e385fb40-52d4-4fae-9c5b-3e8ff8a5878e" ma:termSetId="a611a704-4666-406e-a571-a6e9bb4a2dcc" ma:anchorId="dd1a91fa-3198-4561-9b04-bc737b2a8291" ma:open="false" ma:isKeyword="false">
      <xsd:complexType>
        <xsd:sequence>
          <xsd:element ref="pc:Terms" minOccurs="0" maxOccurs="1"/>
        </xsd:sequence>
      </xsd:complexType>
    </xsd:element>
    <xsd:element name="TaxCatchAllLabel" ma:index="60" nillable="true" ma:displayName="Taxonomy Catch All Column1" ma:description="" ma:hidden="true" ma:list="{b772e6e1-0ca7-40cc-bae0-02912ed61459}" ma:internalName="TaxCatchAllLabel" ma:readOnly="true" ma:showField="CatchAllDataLabel" ma:web="fd54e415-b7a3-4d1f-81c7-898dd2655b1b">
      <xsd:complexType>
        <xsd:complexContent>
          <xsd:extension base="dms:MultiChoiceLookup">
            <xsd:sequence>
              <xsd:element name="Value" type="dms:Lookup" maxOccurs="unbounded" minOccurs="0" nillable="true"/>
            </xsd:sequence>
          </xsd:extension>
        </xsd:complexContent>
      </xsd:complexType>
    </xsd:element>
    <xsd:element name="b60f8d2dbb984f349d80d8196897f4d3" ma:index="61" nillable="true" ma:taxonomy="true" ma:internalName="b60f8d2dbb984f349d80d8196897f4d3" ma:taxonomyFieldName="Roles" ma:displayName="SMSG Roles" ma:default="" ma:fieldId="{b60f8d2d-bb98-4f34-9d80-d8196897f4d3}" ma:taxonomyMulti="true" ma:sspId="e385fb40-52d4-4fae-9c5b-3e8ff8a5878e" ma:termSetId="a611a704-4666-406e-a571-a6e9bb4a2dcc" ma:anchorId="c9a07ef0-4236-4915-97ca-1b3392dac369" ma:open="false" ma:isKeyword="false">
      <xsd:complexType>
        <xsd:sequence>
          <xsd:element ref="pc:Terms" minOccurs="0" maxOccurs="1"/>
        </xsd:sequence>
      </xsd:complexType>
    </xsd:element>
    <xsd:element name="TaxKeywordTaxHTField" ma:index="62" nillable="true" ma:taxonomy="true" ma:internalName="TaxKeywordTaxHTField" ma:taxonomyFieldName="TaxKeyword" ma:displayName="Enterprise Keywords" ma:readOnly="false"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element name="m6c7b4717b6346e6a075a59dd47eac69" ma:index="63" nillable="true" ma:taxonomy="true" ma:internalName="m6c7b4717b6346e6a075a59dd47eac69" ma:taxonomyFieldName="Topics" ma:displayName="SMSG Topics" ma:default="" ma:fieldId="{66c7b471-7b63-46e6-a075-a59dd47eac69}" ma:taxonomyMulti="true" ma:sspId="e385fb40-52d4-4fae-9c5b-3e8ff8a5878e" ma:termSetId="d039009f-2da8-468b-bf5e-ff4693a9f72f" ma:anchorId="ddcce936-3357-448e-8326-e6fdfddfb752" ma:open="false" ma:isKeyword="false">
      <xsd:complexType>
        <xsd:sequence>
          <xsd:element ref="pc:Terms" minOccurs="0" maxOccurs="1"/>
        </xsd:sequence>
      </xsd:complexType>
    </xsd:element>
    <xsd:element name="ConfidentialityTaxHTField0" ma:index="64" ma:taxonomy="true" ma:internalName="ConfidentialityTaxHTField0" ma:taxonomyFieldName="Confidentiality" ma:displayName="Confidentiality" ma:default="5;#Microsoft confidential|461efa83-0283-486a-a8d5-943328f3693f" ma:fieldId="{840a9f3c-1e14-4c21-9dbf-5637765665db}" ma:sspId="e385fb40-52d4-4fae-9c5b-3e8ff8a5878e" ma:termSetId="e0e820dc-7da0-48b9-8472-209c7e82d1d0" ma:anchorId="00000000-0000-0000-0000-000000000000" ma:open="false" ma:isKeyword="false">
      <xsd:complexType>
        <xsd:sequence>
          <xsd:element ref="pc:Terms" minOccurs="0" maxOccurs="1"/>
        </xsd:sequence>
      </xsd:complexType>
    </xsd:element>
    <xsd:element name="b4224c12c78d42ea9b214de0badf8358" ma:index="65" nillable="true" ma:taxonomy="true" ma:internalName="b4224c12c78d42ea9b214de0badf8358" ma:taxonomyFieldName="EnterpriseDomainTags" ma:displayName="SMSG Extended Tags" ma:default="" ma:fieldId="{b4224c12-c78d-42ea-9b21-4de0badf8358}" ma:taxonomyMulti="true" ma:sspId="e385fb40-52d4-4fae-9c5b-3e8ff8a5878e" ma:termSetId="d039009f-2da8-468b-bf5e-ff4693a9f72f" ma:anchorId="00000000-0000-0000-0000-000000000000" ma:open="false" ma:isKeyword="false">
      <xsd:complexType>
        <xsd:sequence>
          <xsd:element ref="pc:Terms" minOccurs="0" maxOccurs="1"/>
        </xsd:sequence>
      </xsd:complexType>
    </xsd:element>
    <xsd:element name="_dlc_DocId" ma:index="66" nillable="true" ma:displayName="Document ID Value" ma:description="The value of the document ID assigned to this item." ma:internalName="_dlc_DocId" ma:readOnly="true">
      <xsd:simpleType>
        <xsd:restriction base="dms:Text"/>
      </xsd:simpleType>
    </xsd:element>
    <xsd:element name="bf80e81150e248c48aa8cffdf0021a1f" ma:index="67" nillable="true" ma:taxonomy="true" ma:internalName="bf80e81150e248c48aa8cffdf0021a1f" ma:taxonomyFieldName="Products" ma:displayName="SMSG Products &amp; Technologies" ma:default="" ma:fieldId="{bf80e811-50e2-48c4-8aa8-cffdf0021a1f}" ma:taxonomyMulti="true" ma:sspId="e385fb40-52d4-4fae-9c5b-3e8ff8a5878e" ma:termSetId="a611a704-4666-406e-a571-a6e9bb4a2dcc" ma:anchorId="f7bdd4ba-8e81-43d6-a504-860f505d5c97" ma:open="false" ma:isKeyword="false">
      <xsd:complexType>
        <xsd:sequence>
          <xsd:element ref="pc:Terms" minOccurs="0" maxOccurs="1"/>
        </xsd:sequence>
      </xsd:complexType>
    </xsd:element>
    <xsd:element name="_dlc_DocIdPersistId" ma:index="68" nillable="true" ma:displayName="Persist ID" ma:description="Keep ID on add." ma:hidden="true" ma:internalName="_dlc_DocIdPersistId" ma:readOnly="true">
      <xsd:simpleType>
        <xsd:restriction base="dms:Boolean"/>
      </xsd:simpleType>
    </xsd:element>
    <xsd:element name="_dlc_DocIdUrl" ma:index="6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eb54ac91059940029a3cc8a4ff5af673" ma:index="70" nillable="true" ma:taxonomy="true" ma:internalName="eb54ac91059940029a3cc8a4ff5af673" ma:taxonomyFieldName="SMSGDomain" ma:displayName="SMSG Domain" ma:default="" ma:fieldId="{eb54ac91-0599-4002-9a3c-c8a4ff5af673}" ma:taxonomyMulti="true" ma:sspId="e385fb40-52d4-4fae-9c5b-3e8ff8a5878e" ma:termSetId="a611a704-4666-406e-a571-a6e9bb4a2dcc" ma:anchorId="dd7a2ee5-7d01-4a82-9346-1eefa47ece8b"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PublishDate" ma:index="5" nillable="true" ma:displayName="PublishDate" ma:description="Used in Blog Posts, this date is used to specify the Blog Article Date." ma:format="DateOnly" ma:internalName="PublishDate" ma:readOnly="false">
      <xsd:simpleType>
        <xsd:restriction base="dms:DateTime"/>
      </xsd:simpleType>
    </xsd:element>
    <xsd:element name="ApplyWorkflowRules" ma:index="15" nillable="true" ma:displayName="ApplyWorkflowRules" ma:default="Yes" ma:description="This columns is used to help to apply the workflow rules on Document Sets / Documents. by Default the Value is Yes" ma:format="Dropdown" ma:internalName="ApplyWorkflowRules" ma:readOnly="false">
      <xsd:simpleType>
        <xsd:restriction base="dms:Choice">
          <xsd:enumeration value="Yes"/>
          <xsd:enumeration value="No"/>
        </xsd:restriction>
      </xsd:simpleType>
    </xsd:element>
  </xsd:schema>
  <xsd:schema xmlns:xsd="http://www.w3.org/2001/XMLSchema" xmlns:xs="http://www.w3.org/2001/XMLSchema" xmlns:dms="http://schemas.microsoft.com/office/2006/documentManagement/types" xmlns:pc="http://schemas.microsoft.com/office/infopath/2007/PartnerControls" targetNamespace="21b9ff29-8052-42cb-83a7-e84fe8f227cd" elementFormDefault="qualified">
    <xsd:import namespace="http://schemas.microsoft.com/office/2006/documentManagement/types"/>
    <xsd:import namespace="http://schemas.microsoft.com/office/infopath/2007/PartnerControls"/>
    <xsd:element name="MediaServiceMetadata" ma:index="72" nillable="true" ma:displayName="MediaServiceMetadata" ma:description="" ma:hidden="true" ma:internalName="MediaServiceMetadata" ma:readOnly="true">
      <xsd:simpleType>
        <xsd:restriction base="dms:Note"/>
      </xsd:simpleType>
    </xsd:element>
    <xsd:element name="MediaServiceFastMetadata" ma:index="73"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haredContentType xmlns="Microsoft.SharePoint.Taxonomy.ContentTypeSync" SourceId="e385fb40-52d4-4fae-9c5b-3e8ff8a5878e" ContentTypeId="0x0101000E4CB7077FEE4FF7AE86D4A500EEC780030016C849C62B10EB41ACA8C7EEDEF40BB2" PreviousValue="false"/>
</file>

<file path=customXml/itemProps1.xml><?xml version="1.0" encoding="utf-8"?>
<ds:datastoreItem xmlns:ds="http://schemas.openxmlformats.org/officeDocument/2006/customXml" ds:itemID="{FD631B8E-4ED6-4AF0-900E-59437F917C7E}">
  <ds:schemaRefs>
    <ds:schemaRef ds:uri="http://schemas.microsoft.com/sharepoint/v3"/>
    <ds:schemaRef ds:uri="230e9df3-be65-4c73-a93b-d1236ebd677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21b9ff29-8052-42cb-83a7-e84fe8f227cd"/>
    <ds:schemaRef ds:uri="230E9DF3-BE65-4C73-A93B-D1236EBD677E"/>
    <ds:schemaRef ds:uri="http://www.w3.org/XML/1998/namespace"/>
    <ds:schemaRef ds:uri="http://purl.org/dc/dcmitype/"/>
  </ds:schemaRefs>
</ds:datastoreItem>
</file>

<file path=customXml/itemProps2.xml><?xml version="1.0" encoding="utf-8"?>
<ds:datastoreItem xmlns:ds="http://schemas.openxmlformats.org/officeDocument/2006/customXml" ds:itemID="{119650BB-BA36-4135-8453-7D102E7AC6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30e9df3-be65-4c73-a93b-d1236ebd677e"/>
    <ds:schemaRef ds:uri="230E9DF3-BE65-4C73-A93B-D1236EBD677E"/>
    <ds:schemaRef ds:uri="21b9ff29-8052-42cb-83a7-e84fe8f227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03F6855-8361-4E69-BD77-E914735D248E}">
  <ds:schemaRefs>
    <ds:schemaRef ds:uri="http://schemas.microsoft.com/sharepoint/events"/>
  </ds:schemaRefs>
</ds:datastoreItem>
</file>

<file path=customXml/itemProps4.xml><?xml version="1.0" encoding="utf-8"?>
<ds:datastoreItem xmlns:ds="http://schemas.openxmlformats.org/officeDocument/2006/customXml" ds:itemID="{49692CCD-5BB0-42A3-A769-B2B8350C08C0}">
  <ds:schemaRefs>
    <ds:schemaRef ds:uri="http://schemas.microsoft.com/sharepoint/v3/contenttype/forms"/>
  </ds:schemaRefs>
</ds:datastoreItem>
</file>

<file path=customXml/itemProps5.xml><?xml version="1.0" encoding="utf-8"?>
<ds:datastoreItem xmlns:ds="http://schemas.openxmlformats.org/officeDocument/2006/customXml" ds:itemID="{6A8A3FA1-2ECD-476D-9CE6-B21D056E0322}">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otalTime>0</TotalTime>
  <Words>1024</Words>
  <Application>Microsoft Office PowerPoint</Application>
  <PresentationFormat>Custom</PresentationFormat>
  <Paragraphs>105</Paragraphs>
  <Slides>5</Slides>
  <Notes>2</Notes>
  <HiddenSlides>0</HiddenSlides>
  <MMClips>0</MMClips>
  <ScaleCrop>false</ScaleCrop>
  <HeadingPairs>
    <vt:vector size="4" baseType="variant">
      <vt:variant>
        <vt:lpstr>Theme</vt:lpstr>
      </vt:variant>
      <vt:variant>
        <vt:i4>4</vt:i4>
      </vt:variant>
      <vt:variant>
        <vt:lpstr>Slide Titles</vt:lpstr>
      </vt:variant>
      <vt:variant>
        <vt:i4>5</vt:i4>
      </vt:variant>
    </vt:vector>
  </HeadingPairs>
  <TitlesOfParts>
    <vt:vector size="9" baseType="lpstr">
      <vt:lpstr>12_Windows 10 Brand Template 16x9</vt:lpstr>
      <vt:lpstr>White hyperlink</vt:lpstr>
      <vt:lpstr>13_Windows 10 Brand Template 16x9</vt:lpstr>
      <vt:lpstr>WHITE TEMPLATE</vt:lpstr>
      <vt:lpstr>Why SMB customers need new devices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Chrome Compete SMB To-Partner Flyer</dc:title>
  <dc:creator/>
  <cp:lastModifiedBy/>
  <cp:revision>1</cp:revision>
  <dcterms:created xsi:type="dcterms:W3CDTF">2016-07-08T00:18:41Z</dcterms:created>
  <dcterms:modified xsi:type="dcterms:W3CDTF">2017-05-25T21:31:10Z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0x0101000E4CB7077FEE4FF7AE86D4A500EEC780030016C849C62B10EB41ACA8C7EEDEF40BB2003AE68AEF13E2EA44A7998FA73A2E3557</vt:lpwstr>
  </property>
  <property fmtid="{D5CDD505-2E9C-101B-9397-08002B2CF9AE}" pid="3" name="_dlc_DocIdItemGuid">
    <vt:lpwstr>468f0498-2c69-4a43-8290-23f542b2e05c</vt:lpwstr>
  </property>
  <property fmtid="{D5CDD505-2E9C-101B-9397-08002B2CF9AE}" pid="4" name="TaxKeyword">
    <vt:lpwstr/>
  </property>
  <property fmtid="{D5CDD505-2E9C-101B-9397-08002B2CF9AE}" pid="5" name="Audiences">
    <vt:lpwstr>1021;#small and medium businesses|e51c11b8-7e3f-446f-bf9c-3067e1ee0a26</vt:lpwstr>
  </property>
  <property fmtid="{D5CDD505-2E9C-101B-9397-08002B2CF9AE}" pid="6" name="Region">
    <vt:lpwstr/>
  </property>
  <property fmtid="{D5CDD505-2E9C-101B-9397-08002B2CF9AE}" pid="7" name="Confidentiality">
    <vt:lpwstr>62;#partner ready|207d4327-6b5f-454c-8f06-5ab2802d5700</vt:lpwstr>
  </property>
  <property fmtid="{D5CDD505-2E9C-101B-9397-08002B2CF9AE}" pid="8" name="Topics">
    <vt:lpwstr>53;#hub subset|c6bfd112-b986-4a0a-aa8d-90e767bfdfa6</vt:lpwstr>
  </property>
  <property fmtid="{D5CDD505-2E9C-101B-9397-08002B2CF9AE}" pid="9" name="Groups">
    <vt:lpwstr>27;#Worldwide Readiness|c6595b84-b463-470a-bb46-2a47364645be;#28;#Windows Business Group|0345b95b-a01a-476d-9ed3-4bc6428075b5</vt:lpwstr>
  </property>
  <property fmtid="{D5CDD505-2E9C-101B-9397-08002B2CF9AE}" pid="10" name="Industries">
    <vt:lpwstr/>
  </property>
  <property fmtid="{D5CDD505-2E9C-101B-9397-08002B2CF9AE}" pid="11" name="Roles">
    <vt:lpwstr/>
  </property>
  <property fmtid="{D5CDD505-2E9C-101B-9397-08002B2CF9AE}" pid="12" name="Competitors">
    <vt:lpwstr/>
  </property>
  <property fmtid="{D5CDD505-2E9C-101B-9397-08002B2CF9AE}" pid="13" name="SMSGDomain">
    <vt:lpwstr>22;#Windows Division|02060bcf-ed70-4849-aa5b-8abb20bff174;#21;#Windows Domain|394afea1-7a30-43aa-ba56-b48b78e065b4;#23;#Marketing and Operations|4e55053f-00bf-4a09-94d0-fbe9f56e7b2c</vt:lpwstr>
  </property>
  <property fmtid="{D5CDD505-2E9C-101B-9397-08002B2CF9AE}" pid="14" name="BusinessArchitecture">
    <vt:lpwstr/>
  </property>
  <property fmtid="{D5CDD505-2E9C-101B-9397-08002B2CF9AE}" pid="15" name="Products">
    <vt:lpwstr>24;#Windows|11182676-d3c8-405d-bf7b-bf8604ca2c9e;#25;#Windows 10|d367191d-72a3-43b9-a75c-4ec35baf2ce8</vt:lpwstr>
  </property>
  <property fmtid="{D5CDD505-2E9C-101B-9397-08002B2CF9AE}" pid="16" name="ActivitiesAndPrograms">
    <vt:lpwstr>29;#Microsoft product launch campaigns|e634bb7f-b77b-4305-b346-03da1c4c6f6e</vt:lpwstr>
  </property>
  <property fmtid="{D5CDD505-2E9C-101B-9397-08002B2CF9AE}" pid="17" name="Segments">
    <vt:lpwstr/>
  </property>
  <property fmtid="{D5CDD505-2E9C-101B-9397-08002B2CF9AE}" pid="18" name="Partners">
    <vt:lpwstr/>
  </property>
  <property fmtid="{D5CDD505-2E9C-101B-9397-08002B2CF9AE}" pid="19" name="_dlc_policyId">
    <vt:lpwstr/>
  </property>
  <property fmtid="{D5CDD505-2E9C-101B-9397-08002B2CF9AE}" pid="20" name="ItemRetentionFormula">
    <vt:lpwstr/>
  </property>
  <property fmtid="{D5CDD505-2E9C-101B-9397-08002B2CF9AE}" pid="21" name="of67e5d4b76f4a9db8769983fda9cec0">
    <vt:lpwstr/>
  </property>
  <property fmtid="{D5CDD505-2E9C-101B-9397-08002B2CF9AE}" pid="22" name="NewsType">
    <vt:lpwstr/>
  </property>
  <property fmtid="{D5CDD505-2E9C-101B-9397-08002B2CF9AE}" pid="23" name="ItemType">
    <vt:lpwstr>212;#fliers|178cb237-bc9c-41f4-a10b-ead8355705c6</vt:lpwstr>
  </property>
  <property fmtid="{D5CDD505-2E9C-101B-9397-08002B2CF9AE}" pid="24" name="ga0c0bf70a6644469c61b3efa7025301">
    <vt:lpwstr/>
  </property>
  <property fmtid="{D5CDD505-2E9C-101B-9397-08002B2CF9AE}" pid="25" name="MSProducts">
    <vt:lpwstr/>
  </property>
  <property fmtid="{D5CDD505-2E9C-101B-9397-08002B2CF9AE}" pid="26" name="ExperienceContentType">
    <vt:lpwstr/>
  </property>
  <property fmtid="{D5CDD505-2E9C-101B-9397-08002B2CF9AE}" pid="27" name="NewsSource">
    <vt:lpwstr/>
  </property>
  <property fmtid="{D5CDD505-2E9C-101B-9397-08002B2CF9AE}" pid="28" name="SMSGTags">
    <vt:lpwstr/>
  </property>
  <property fmtid="{D5CDD505-2E9C-101B-9397-08002B2CF9AE}" pid="29" name="MSPhysicalGeography">
    <vt:lpwstr/>
  </property>
  <property fmtid="{D5CDD505-2E9C-101B-9397-08002B2CF9AE}" pid="30" name="EnterpriseDomainTags">
    <vt:lpwstr/>
  </property>
  <property fmtid="{D5CDD505-2E9C-101B-9397-08002B2CF9AE}" pid="31" name="j3562c58ee414e028925bc902cfc01a1">
    <vt:lpwstr/>
  </property>
  <property fmtid="{D5CDD505-2E9C-101B-9397-08002B2CF9AE}" pid="32" name="l6f004f21209409da86a713c0f24627d">
    <vt:lpwstr/>
  </property>
  <property fmtid="{D5CDD505-2E9C-101B-9397-08002B2CF9AE}" pid="33" name="la4444b61d19467597d63190b69ac227">
    <vt:lpwstr/>
  </property>
  <property fmtid="{D5CDD505-2E9C-101B-9397-08002B2CF9AE}" pid="34" name="MSProductsTaxHTField0">
    <vt:lpwstr/>
  </property>
  <property fmtid="{D5CDD505-2E9C-101B-9397-08002B2CF9AE}" pid="35" name="Languages">
    <vt:lpwstr/>
  </property>
  <property fmtid="{D5CDD505-2E9C-101B-9397-08002B2CF9AE}" pid="36" name="e8080b0481964c759b2c36ae49591b31">
    <vt:lpwstr/>
  </property>
  <property fmtid="{D5CDD505-2E9C-101B-9397-08002B2CF9AE}" pid="37" name="TechnicalLevel">
    <vt:lpwstr/>
  </property>
  <property fmtid="{D5CDD505-2E9C-101B-9397-08002B2CF9AE}" pid="38" name="ldac8aee9d1f469e8cd8c3f8d6a615f2">
    <vt:lpwstr/>
  </property>
  <property fmtid="{D5CDD505-2E9C-101B-9397-08002B2CF9AE}" pid="39" name="EmployeeRole">
    <vt:lpwstr/>
  </property>
  <property fmtid="{D5CDD505-2E9C-101B-9397-08002B2CF9AE}" pid="40" name="NewsTopic">
    <vt:lpwstr/>
  </property>
  <property fmtid="{D5CDD505-2E9C-101B-9397-08002B2CF9AE}" pid="41" name="_docset_NoMedatataSyncRequired">
    <vt:lpwstr>False</vt:lpwstr>
  </property>
</Properties>
</file>